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8" r:id="rId1"/>
  </p:sldMasterIdLst>
  <p:sldIdLst>
    <p:sldId id="256" r:id="rId2"/>
    <p:sldId id="262" r:id="rId3"/>
    <p:sldId id="263" r:id="rId4"/>
    <p:sldId id="265" r:id="rId5"/>
    <p:sldId id="266" r:id="rId6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F8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5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10/23/2020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2858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697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790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214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670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549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870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648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823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10/23/2020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396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601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10/23/2020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969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1" r:id="rId6"/>
    <p:sldLayoutId id="2147483747" r:id="rId7"/>
    <p:sldLayoutId id="2147483748" r:id="rId8"/>
    <p:sldLayoutId id="2147483749" r:id="rId9"/>
    <p:sldLayoutId id="2147483750" r:id="rId10"/>
    <p:sldLayoutId id="214748375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7B352FC-1F44-4AB9-A2BD-FBF231C6B1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38B0B8-D3AD-4CAE-B1E2-958B2740BB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2" y="-1"/>
            <a:ext cx="12192001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524114"/>
            <a:ext cx="6288261" cy="1573149"/>
          </a:xfrm>
          <a:prstGeom prst="rect">
            <a:avLst/>
          </a:prstGeom>
          <a:solidFill>
            <a:schemeClr val="tx1">
              <a:alpha val="30000"/>
            </a:schemeClr>
          </a:solidFill>
          <a:ln w="12700"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C7D547-B15E-4841-A32C-0CC6B99052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8792" y="1202002"/>
            <a:ext cx="3790143" cy="653903"/>
          </a:xfrm>
        </p:spPr>
        <p:txBody>
          <a:bodyPr anchor="ctr">
            <a:normAutofit fontScale="90000"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FOOF RBG Wiring</a:t>
            </a:r>
            <a:br>
              <a:rPr lang="en-US" sz="2600" dirty="0">
                <a:solidFill>
                  <a:schemeClr val="bg1"/>
                </a:solidFill>
              </a:rPr>
            </a:br>
            <a:br>
              <a:rPr lang="en-US" sz="1300" dirty="0">
                <a:solidFill>
                  <a:schemeClr val="bg1"/>
                </a:solidFill>
              </a:rPr>
            </a:br>
            <a:r>
              <a:rPr lang="en-US" sz="1300" dirty="0">
                <a:solidFill>
                  <a:schemeClr val="bg1"/>
                </a:solidFill>
              </a:rPr>
              <a:t>https://github.com/Mark-MDO47/RubberBandGun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D4F969-9835-44EF-9222-43883CE01C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5635" y="615288"/>
            <a:ext cx="2228641" cy="369336"/>
          </a:xfrm>
        </p:spPr>
        <p:txBody>
          <a:bodyPr anchor="ctr">
            <a:normAutofit/>
          </a:bodyPr>
          <a:lstStyle/>
          <a:p>
            <a:r>
              <a:rPr lang="en-US" sz="1700" dirty="0">
                <a:solidFill>
                  <a:schemeClr val="bg1"/>
                </a:solidFill>
              </a:rPr>
              <a:t>… the AWESOME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983736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28936" y="1306113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B26B313-2479-41E4-8B1E-512D8298C5C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1175311" y="0"/>
            <a:ext cx="1016669" cy="103471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BA7B938-A5D8-47C9-897C-E5DE0F640297}"/>
              </a:ext>
            </a:extLst>
          </p:cNvPr>
          <p:cNvSpPr/>
          <p:nvPr/>
        </p:nvSpPr>
        <p:spPr>
          <a:xfrm>
            <a:off x="5336519" y="845236"/>
            <a:ext cx="100219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2020-10-23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35835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CD97C-8523-4DCC-8544-C809807A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FOOF RBG Electronics Compartment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9AB3250-E6E6-4C16-8BDA-642350CD1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795" y="2336798"/>
            <a:ext cx="3200400" cy="393393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D958230-E96D-4A2E-A4B6-014FA6E91436}"/>
              </a:ext>
            </a:extLst>
          </p:cNvPr>
          <p:cNvGrpSpPr/>
          <p:nvPr/>
        </p:nvGrpSpPr>
        <p:grpSpPr>
          <a:xfrm>
            <a:off x="1009227" y="2447340"/>
            <a:ext cx="3054773" cy="3799838"/>
            <a:chOff x="1009227" y="2409240"/>
            <a:chExt cx="3054773" cy="3799838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3E9F791-047E-4131-8A49-E93162C7EA04}"/>
                </a:ext>
              </a:extLst>
            </p:cNvPr>
            <p:cNvGrpSpPr/>
            <p:nvPr/>
          </p:nvGrpSpPr>
          <p:grpSpPr>
            <a:xfrm>
              <a:off x="1009227" y="2409240"/>
              <a:ext cx="3054773" cy="3799838"/>
              <a:chOff x="1009227" y="2404535"/>
              <a:chExt cx="3054773" cy="3799838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ACBE3171-76A2-412B-8153-CDAB7A3CF2B3}"/>
                  </a:ext>
                </a:extLst>
              </p:cNvPr>
              <p:cNvCxnSpPr/>
              <p:nvPr/>
            </p:nvCxnSpPr>
            <p:spPr>
              <a:xfrm>
                <a:off x="1009227" y="2411307"/>
                <a:ext cx="2160693" cy="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317942F9-1C2A-4B1D-B4A9-25BD01425496}"/>
                  </a:ext>
                </a:extLst>
              </p:cNvPr>
              <p:cNvCxnSpPr/>
              <p:nvPr/>
            </p:nvCxnSpPr>
            <p:spPr>
              <a:xfrm>
                <a:off x="3156373" y="2418080"/>
                <a:ext cx="0" cy="765387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11CC9542-74F8-4D8D-971D-D058B826F187}"/>
                  </a:ext>
                </a:extLst>
              </p:cNvPr>
              <p:cNvCxnSpPr/>
              <p:nvPr/>
            </p:nvCxnSpPr>
            <p:spPr>
              <a:xfrm>
                <a:off x="3169920" y="3183467"/>
                <a:ext cx="894080" cy="3020906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8F929DAE-D522-4038-B27A-52F22A6DCAC4}"/>
                  </a:ext>
                </a:extLst>
              </p:cNvPr>
              <p:cNvCxnSpPr/>
              <p:nvPr/>
            </p:nvCxnSpPr>
            <p:spPr>
              <a:xfrm flipH="1">
                <a:off x="2465493" y="6204372"/>
                <a:ext cx="1598506" cy="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44C212B-DF6A-4FD7-8646-47C79B8A73C3}"/>
                  </a:ext>
                </a:extLst>
              </p:cNvPr>
              <p:cNvCxnSpPr/>
              <p:nvPr/>
            </p:nvCxnSpPr>
            <p:spPr>
              <a:xfrm flipV="1">
                <a:off x="2458720" y="5784427"/>
                <a:ext cx="358987" cy="419946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72275835-543D-4C98-B9F8-68E8AD1DE01E}"/>
                  </a:ext>
                </a:extLst>
              </p:cNvPr>
              <p:cNvCxnSpPr/>
              <p:nvPr/>
            </p:nvCxnSpPr>
            <p:spPr>
              <a:xfrm flipH="1" flipV="1">
                <a:off x="2025227" y="3183467"/>
                <a:ext cx="792480" cy="2600961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08A5BBCB-6A0B-4F19-B85F-C5708633A3C0}"/>
                  </a:ext>
                </a:extLst>
              </p:cNvPr>
              <p:cNvCxnSpPr/>
              <p:nvPr/>
            </p:nvCxnSpPr>
            <p:spPr>
              <a:xfrm flipH="1">
                <a:off x="1456267" y="3183467"/>
                <a:ext cx="568961" cy="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5D6E0D63-5BEC-4103-AF90-D89D4FDC899C}"/>
                  </a:ext>
                </a:extLst>
              </p:cNvPr>
              <p:cNvCxnSpPr/>
              <p:nvPr/>
            </p:nvCxnSpPr>
            <p:spPr>
              <a:xfrm flipH="1" flipV="1">
                <a:off x="1009227" y="2871893"/>
                <a:ext cx="440266" cy="311574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4BE4334E-F23F-4EEA-A219-F7208B5A916F}"/>
                  </a:ext>
                </a:extLst>
              </p:cNvPr>
              <p:cNvCxnSpPr/>
              <p:nvPr/>
            </p:nvCxnSpPr>
            <p:spPr>
              <a:xfrm flipV="1">
                <a:off x="1009227" y="2404535"/>
                <a:ext cx="0" cy="467359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F8509D3-8D16-4A76-82DD-7C4BFC4AF05C}"/>
                </a:ext>
              </a:extLst>
            </p:cNvPr>
            <p:cNvGrpSpPr/>
            <p:nvPr/>
          </p:nvGrpSpPr>
          <p:grpSpPr>
            <a:xfrm>
              <a:off x="2083406" y="3824273"/>
              <a:ext cx="393094" cy="317492"/>
              <a:chOff x="2083406" y="3819568"/>
              <a:chExt cx="393094" cy="317492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5CEEF56-CFE2-4994-9037-80F759764772}"/>
                  </a:ext>
                </a:extLst>
              </p:cNvPr>
              <p:cNvSpPr/>
              <p:nvPr/>
            </p:nvSpPr>
            <p:spPr>
              <a:xfrm rot="20597776">
                <a:off x="2083406" y="3819568"/>
                <a:ext cx="304800" cy="317492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FBB3918-751B-4574-8471-A3FDFFA0CF40}"/>
                  </a:ext>
                </a:extLst>
              </p:cNvPr>
              <p:cNvSpPr/>
              <p:nvPr/>
            </p:nvSpPr>
            <p:spPr>
              <a:xfrm rot="20475956">
                <a:off x="2336800" y="3860800"/>
                <a:ext cx="114300" cy="4571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35F3A0D9-50FE-4D59-AE3C-481C006FDE2E}"/>
                  </a:ext>
                </a:extLst>
              </p:cNvPr>
              <p:cNvSpPr/>
              <p:nvPr/>
            </p:nvSpPr>
            <p:spPr>
              <a:xfrm rot="20475956">
                <a:off x="2362200" y="3930650"/>
                <a:ext cx="114300" cy="4571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3F7A6EA-9091-442C-AC6E-2F58F7912C8F}"/>
                </a:ext>
              </a:extLst>
            </p:cNvPr>
            <p:cNvGrpSpPr/>
            <p:nvPr/>
          </p:nvGrpSpPr>
          <p:grpSpPr>
            <a:xfrm>
              <a:off x="1070531" y="2628142"/>
              <a:ext cx="577816" cy="636933"/>
              <a:chOff x="1070531" y="2628142"/>
              <a:chExt cx="577816" cy="636933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5A58ADB5-CB26-4981-9859-411B2FBE36D5}"/>
                  </a:ext>
                </a:extLst>
              </p:cNvPr>
              <p:cNvSpPr/>
              <p:nvPr/>
            </p:nvSpPr>
            <p:spPr>
              <a:xfrm rot="18054809">
                <a:off x="1047905" y="2809102"/>
                <a:ext cx="478599" cy="433348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0646594D-9B06-4DB7-926D-2CC9F739EB94}"/>
                  </a:ext>
                </a:extLst>
              </p:cNvPr>
              <p:cNvSpPr/>
              <p:nvPr/>
            </p:nvSpPr>
            <p:spPr>
              <a:xfrm rot="18213472">
                <a:off x="1412677" y="2715997"/>
                <a:ext cx="221429" cy="4571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8C377F3-BA15-48F3-85E8-13B856E2511C}"/>
                  </a:ext>
                </a:extLst>
              </p:cNvPr>
              <p:cNvSpPr/>
              <p:nvPr/>
            </p:nvSpPr>
            <p:spPr>
              <a:xfrm rot="18213472">
                <a:off x="1514773" y="2779497"/>
                <a:ext cx="221429" cy="4571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3159EA2C-535E-408A-A003-362DE23A1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3632" y="2313247"/>
            <a:ext cx="3200400" cy="393393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EEE80D62-BEE4-47CD-9FC7-01C8BDADF4CB}"/>
              </a:ext>
            </a:extLst>
          </p:cNvPr>
          <p:cNvSpPr/>
          <p:nvPr/>
        </p:nvSpPr>
        <p:spPr>
          <a:xfrm>
            <a:off x="7754351" y="2267953"/>
            <a:ext cx="3459278" cy="412081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284A50C-782A-4E2F-9FC1-916306E06913}"/>
              </a:ext>
            </a:extLst>
          </p:cNvPr>
          <p:cNvGrpSpPr/>
          <p:nvPr/>
        </p:nvGrpSpPr>
        <p:grpSpPr>
          <a:xfrm>
            <a:off x="7956975" y="2447340"/>
            <a:ext cx="3054773" cy="3799838"/>
            <a:chOff x="1009227" y="2409240"/>
            <a:chExt cx="3054773" cy="3799838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DAA446E4-84C6-412A-B0A2-E77156CD4F34}"/>
                </a:ext>
              </a:extLst>
            </p:cNvPr>
            <p:cNvGrpSpPr/>
            <p:nvPr/>
          </p:nvGrpSpPr>
          <p:grpSpPr>
            <a:xfrm>
              <a:off x="1009227" y="2409240"/>
              <a:ext cx="3054773" cy="3799838"/>
              <a:chOff x="1009227" y="2404535"/>
              <a:chExt cx="3054773" cy="3799838"/>
            </a:xfrm>
          </p:grpSpPr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2F6720F1-A9A8-401C-9C48-BA8F8341D918}"/>
                  </a:ext>
                </a:extLst>
              </p:cNvPr>
              <p:cNvCxnSpPr/>
              <p:nvPr/>
            </p:nvCxnSpPr>
            <p:spPr>
              <a:xfrm>
                <a:off x="1009227" y="2411307"/>
                <a:ext cx="2160693" cy="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02F9D7BC-21E8-48AD-A163-6D80FDCF6A34}"/>
                  </a:ext>
                </a:extLst>
              </p:cNvPr>
              <p:cNvCxnSpPr/>
              <p:nvPr/>
            </p:nvCxnSpPr>
            <p:spPr>
              <a:xfrm>
                <a:off x="3156373" y="2418080"/>
                <a:ext cx="0" cy="765387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77549B33-AFE1-45A3-9AB2-BC0096622677}"/>
                  </a:ext>
                </a:extLst>
              </p:cNvPr>
              <p:cNvCxnSpPr/>
              <p:nvPr/>
            </p:nvCxnSpPr>
            <p:spPr>
              <a:xfrm>
                <a:off x="3169920" y="3183467"/>
                <a:ext cx="894080" cy="3020906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692B662B-4412-49A9-8D46-EE2248F2F323}"/>
                  </a:ext>
                </a:extLst>
              </p:cNvPr>
              <p:cNvCxnSpPr/>
              <p:nvPr/>
            </p:nvCxnSpPr>
            <p:spPr>
              <a:xfrm flipH="1">
                <a:off x="2465493" y="6204372"/>
                <a:ext cx="1598506" cy="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2F9B69CC-E1E3-47BB-9A80-C0A7F09C78A6}"/>
                  </a:ext>
                </a:extLst>
              </p:cNvPr>
              <p:cNvCxnSpPr/>
              <p:nvPr/>
            </p:nvCxnSpPr>
            <p:spPr>
              <a:xfrm flipV="1">
                <a:off x="2458720" y="5784427"/>
                <a:ext cx="358987" cy="419946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BDD16C4E-463D-4D10-BB7F-85473D4DDD0B}"/>
                  </a:ext>
                </a:extLst>
              </p:cNvPr>
              <p:cNvCxnSpPr/>
              <p:nvPr/>
            </p:nvCxnSpPr>
            <p:spPr>
              <a:xfrm flipH="1" flipV="1">
                <a:off x="2025227" y="3183467"/>
                <a:ext cx="792480" cy="2600961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93942491-A855-4E54-8F73-03267B9161BF}"/>
                  </a:ext>
                </a:extLst>
              </p:cNvPr>
              <p:cNvCxnSpPr/>
              <p:nvPr/>
            </p:nvCxnSpPr>
            <p:spPr>
              <a:xfrm flipH="1">
                <a:off x="1456267" y="3183467"/>
                <a:ext cx="568961" cy="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C834B7B2-6366-4CAE-BE60-647E7234C52D}"/>
                  </a:ext>
                </a:extLst>
              </p:cNvPr>
              <p:cNvCxnSpPr/>
              <p:nvPr/>
            </p:nvCxnSpPr>
            <p:spPr>
              <a:xfrm flipH="1" flipV="1">
                <a:off x="1009227" y="2871893"/>
                <a:ext cx="440266" cy="311574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E29DC309-9B50-455D-BD11-D68FBA71C589}"/>
                  </a:ext>
                </a:extLst>
              </p:cNvPr>
              <p:cNvCxnSpPr/>
              <p:nvPr/>
            </p:nvCxnSpPr>
            <p:spPr>
              <a:xfrm flipV="1">
                <a:off x="1009227" y="2404535"/>
                <a:ext cx="0" cy="467359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C34D4460-4027-4408-B3D1-327A2244ED9C}"/>
                </a:ext>
              </a:extLst>
            </p:cNvPr>
            <p:cNvGrpSpPr/>
            <p:nvPr/>
          </p:nvGrpSpPr>
          <p:grpSpPr>
            <a:xfrm>
              <a:off x="2083406" y="3824273"/>
              <a:ext cx="393094" cy="317492"/>
              <a:chOff x="2083406" y="3819568"/>
              <a:chExt cx="393094" cy="317492"/>
            </a:xfrm>
          </p:grpSpPr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5AC0A234-2BEF-4FC8-9E4D-4829DC79B6E8}"/>
                  </a:ext>
                </a:extLst>
              </p:cNvPr>
              <p:cNvSpPr/>
              <p:nvPr/>
            </p:nvSpPr>
            <p:spPr>
              <a:xfrm rot="20597776">
                <a:off x="2083406" y="3819568"/>
                <a:ext cx="304800" cy="317492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D85466D2-3013-48E6-B51C-BF09DE06B5C3}"/>
                  </a:ext>
                </a:extLst>
              </p:cNvPr>
              <p:cNvSpPr/>
              <p:nvPr/>
            </p:nvSpPr>
            <p:spPr>
              <a:xfrm rot="20475956">
                <a:off x="2336800" y="3860800"/>
                <a:ext cx="114300" cy="4571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BCAEF55-099C-42B0-B8B3-8D8DB49C07D9}"/>
                  </a:ext>
                </a:extLst>
              </p:cNvPr>
              <p:cNvSpPr/>
              <p:nvPr/>
            </p:nvSpPr>
            <p:spPr>
              <a:xfrm rot="20475956">
                <a:off x="2362200" y="3930650"/>
                <a:ext cx="114300" cy="4571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93F4ACBA-A85A-4995-AED4-436C36F96A55}"/>
                </a:ext>
              </a:extLst>
            </p:cNvPr>
            <p:cNvGrpSpPr/>
            <p:nvPr/>
          </p:nvGrpSpPr>
          <p:grpSpPr>
            <a:xfrm>
              <a:off x="1070531" y="2628142"/>
              <a:ext cx="577816" cy="636933"/>
              <a:chOff x="1070531" y="2628142"/>
              <a:chExt cx="577816" cy="636933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EE12EFA4-FF16-48C5-B8F1-AB46F8320969}"/>
                  </a:ext>
                </a:extLst>
              </p:cNvPr>
              <p:cNvSpPr/>
              <p:nvPr/>
            </p:nvSpPr>
            <p:spPr>
              <a:xfrm rot="18054809">
                <a:off x="1047905" y="2809102"/>
                <a:ext cx="478599" cy="433348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6F5A1E4C-6131-4444-8007-CBC0695F6ABA}"/>
                  </a:ext>
                </a:extLst>
              </p:cNvPr>
              <p:cNvSpPr/>
              <p:nvPr/>
            </p:nvSpPr>
            <p:spPr>
              <a:xfrm rot="18213472">
                <a:off x="1412677" y="2715997"/>
                <a:ext cx="221429" cy="4571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59823106-60E3-414E-97D3-196427E526EF}"/>
                  </a:ext>
                </a:extLst>
              </p:cNvPr>
              <p:cNvSpPr/>
              <p:nvPr/>
            </p:nvSpPr>
            <p:spPr>
              <a:xfrm rot="18213472">
                <a:off x="1514773" y="2779497"/>
                <a:ext cx="221429" cy="4571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7" name="Rectangle 56">
            <a:extLst>
              <a:ext uri="{FF2B5EF4-FFF2-40B4-BE49-F238E27FC236}">
                <a16:creationId xmlns:a16="http://schemas.microsoft.com/office/drawing/2014/main" id="{03C80C45-830B-4D36-95E5-A90950142A4F}"/>
              </a:ext>
            </a:extLst>
          </p:cNvPr>
          <p:cNvSpPr/>
          <p:nvPr/>
        </p:nvSpPr>
        <p:spPr>
          <a:xfrm rot="19087994">
            <a:off x="9767150" y="4337602"/>
            <a:ext cx="59846" cy="39947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10K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820A8B8-CB3C-40B4-9733-3EF58D62FAED}"/>
              </a:ext>
            </a:extLst>
          </p:cNvPr>
          <p:cNvSpPr/>
          <p:nvPr/>
        </p:nvSpPr>
        <p:spPr>
          <a:xfrm>
            <a:off x="9855202" y="2508710"/>
            <a:ext cx="248778" cy="98118"/>
          </a:xfrm>
          <a:prstGeom prst="rect">
            <a:avLst/>
          </a:prstGeom>
          <a:solidFill>
            <a:srgbClr val="36F85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35B738F4-21FF-426A-ADB3-FB52AE3C08E3}"/>
              </a:ext>
            </a:extLst>
          </p:cNvPr>
          <p:cNvGrpSpPr/>
          <p:nvPr/>
        </p:nvGrpSpPr>
        <p:grpSpPr>
          <a:xfrm>
            <a:off x="8682616" y="2653003"/>
            <a:ext cx="580717" cy="444239"/>
            <a:chOff x="11384241" y="2876730"/>
            <a:chExt cx="580717" cy="444239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4297368-11C1-4451-B3F0-5F785054200E}"/>
                </a:ext>
              </a:extLst>
            </p:cNvPr>
            <p:cNvSpPr/>
            <p:nvPr/>
          </p:nvSpPr>
          <p:spPr>
            <a:xfrm>
              <a:off x="11415820" y="2876730"/>
              <a:ext cx="549138" cy="444239"/>
            </a:xfrm>
            <a:prstGeom prst="rect">
              <a:avLst/>
            </a:prstGeom>
            <a:solidFill>
              <a:schemeClr val="accent5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C634EDE3-6EEB-47FC-A2C3-DC5A492A8E78}"/>
                </a:ext>
              </a:extLst>
            </p:cNvPr>
            <p:cNvSpPr/>
            <p:nvPr/>
          </p:nvSpPr>
          <p:spPr>
            <a:xfrm>
              <a:off x="11384241" y="3069793"/>
              <a:ext cx="54186" cy="46399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4" name="Rectangle 63">
            <a:extLst>
              <a:ext uri="{FF2B5EF4-FFF2-40B4-BE49-F238E27FC236}">
                <a16:creationId xmlns:a16="http://schemas.microsoft.com/office/drawing/2014/main" id="{7C42B6E5-F8F0-411E-AABD-6770189A771F}"/>
              </a:ext>
            </a:extLst>
          </p:cNvPr>
          <p:cNvSpPr/>
          <p:nvPr/>
        </p:nvSpPr>
        <p:spPr>
          <a:xfrm rot="16200000">
            <a:off x="9267853" y="4244017"/>
            <a:ext cx="517241" cy="1791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125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FC45375B-96D8-4590-BFB0-476522B4B02F}"/>
              </a:ext>
            </a:extLst>
          </p:cNvPr>
          <p:cNvGrpSpPr/>
          <p:nvPr/>
        </p:nvGrpSpPr>
        <p:grpSpPr>
          <a:xfrm>
            <a:off x="9671514" y="3261797"/>
            <a:ext cx="426309" cy="1157971"/>
            <a:chOff x="9955844" y="4735335"/>
            <a:chExt cx="426309" cy="1157971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92B8DFE-5AED-4E85-B1D7-5356B1AB0F8A}"/>
                </a:ext>
              </a:extLst>
            </p:cNvPr>
            <p:cNvSpPr/>
            <p:nvPr/>
          </p:nvSpPr>
          <p:spPr>
            <a:xfrm rot="4359892">
              <a:off x="9600943" y="5090236"/>
              <a:ext cx="1126941" cy="417140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Ardu</a:t>
              </a:r>
              <a:endParaRPr lang="en-US" dirty="0"/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EA5BA768-AEF8-4CA6-B3D0-0028A342197C}"/>
                </a:ext>
              </a:extLst>
            </p:cNvPr>
            <p:cNvSpPr/>
            <p:nvPr/>
          </p:nvSpPr>
          <p:spPr>
            <a:xfrm rot="20513597">
              <a:off x="10247838" y="5712380"/>
              <a:ext cx="134315" cy="180926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3A423890-167A-4663-8E9F-239351CC0252}"/>
              </a:ext>
            </a:extLst>
          </p:cNvPr>
          <p:cNvGrpSpPr/>
          <p:nvPr/>
        </p:nvGrpSpPr>
        <p:grpSpPr>
          <a:xfrm rot="704394">
            <a:off x="9675583" y="4973456"/>
            <a:ext cx="496026" cy="869849"/>
            <a:chOff x="11395629" y="3551906"/>
            <a:chExt cx="496026" cy="869849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CDADF281-4451-40CE-BA7E-1F778E947D12}"/>
                </a:ext>
              </a:extLst>
            </p:cNvPr>
            <p:cNvSpPr/>
            <p:nvPr/>
          </p:nvSpPr>
          <p:spPr>
            <a:xfrm rot="15064516">
              <a:off x="11271070" y="3801170"/>
              <a:ext cx="850988" cy="390182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UBEC 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214E669-B9C8-4B04-B0D0-EEDA7EF74886}"/>
                </a:ext>
              </a:extLst>
            </p:cNvPr>
            <p:cNvSpPr txBox="1"/>
            <p:nvPr/>
          </p:nvSpPr>
          <p:spPr>
            <a:xfrm rot="20266484">
              <a:off x="11395629" y="3551906"/>
              <a:ext cx="29046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solidFill>
                    <a:schemeClr val="bg1"/>
                  </a:solidFill>
                </a:rPr>
                <a:t>IN</a:t>
              </a:r>
            </a:p>
          </p:txBody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88B46788-BFD5-419B-9957-6359862F34A1}"/>
              </a:ext>
            </a:extLst>
          </p:cNvPr>
          <p:cNvSpPr/>
          <p:nvPr/>
        </p:nvSpPr>
        <p:spPr>
          <a:xfrm rot="15166628">
            <a:off x="9278804" y="4778193"/>
            <a:ext cx="517241" cy="1076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KCX</a:t>
            </a: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FA6391D9-9CFE-47C6-BD8C-65E9E6FE699A}"/>
              </a:ext>
            </a:extLst>
          </p:cNvPr>
          <p:cNvGrpSpPr/>
          <p:nvPr/>
        </p:nvGrpSpPr>
        <p:grpSpPr>
          <a:xfrm>
            <a:off x="10104131" y="3481129"/>
            <a:ext cx="108363" cy="273683"/>
            <a:chOff x="11603081" y="6159990"/>
            <a:chExt cx="108363" cy="273683"/>
          </a:xfrm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EEBD6764-0513-4CA1-81D9-C2C38480D4D4}"/>
                </a:ext>
              </a:extLst>
            </p:cNvPr>
            <p:cNvSpPr/>
            <p:nvPr/>
          </p:nvSpPr>
          <p:spPr>
            <a:xfrm rot="20653546">
              <a:off x="11649661" y="6159990"/>
              <a:ext cx="61783" cy="27368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3BC23669-FB3B-43CC-BA3C-4E575EAA7C17}"/>
                </a:ext>
              </a:extLst>
            </p:cNvPr>
            <p:cNvSpPr/>
            <p:nvPr/>
          </p:nvSpPr>
          <p:spPr>
            <a:xfrm rot="20653546">
              <a:off x="11603081" y="6237418"/>
              <a:ext cx="47335" cy="1449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8" name="Circle: Hollow 77">
            <a:extLst>
              <a:ext uri="{FF2B5EF4-FFF2-40B4-BE49-F238E27FC236}">
                <a16:creationId xmlns:a16="http://schemas.microsoft.com/office/drawing/2014/main" id="{6E6111B2-A531-444E-A0AA-D2D14BA70990}"/>
              </a:ext>
            </a:extLst>
          </p:cNvPr>
          <p:cNvSpPr/>
          <p:nvPr/>
        </p:nvSpPr>
        <p:spPr>
          <a:xfrm>
            <a:off x="10249198" y="5199759"/>
            <a:ext cx="345821" cy="367702"/>
          </a:xfrm>
          <a:prstGeom prst="donu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B8D60C5B-B13F-40B8-A5A1-2C0B3B67A306}"/>
              </a:ext>
            </a:extLst>
          </p:cNvPr>
          <p:cNvSpPr/>
          <p:nvPr/>
        </p:nvSpPr>
        <p:spPr>
          <a:xfrm>
            <a:off x="8985303" y="2681019"/>
            <a:ext cx="325394" cy="373872"/>
          </a:xfrm>
          <a:prstGeom prst="rect">
            <a:avLst/>
          </a:prstGeom>
          <a:solidFill>
            <a:schemeClr val="bg2">
              <a:lumMod val="75000"/>
              <a:alpha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A3BD011-DCC3-4540-80C3-2BE5B079F49E}"/>
              </a:ext>
            </a:extLst>
          </p:cNvPr>
          <p:cNvSpPr txBox="1"/>
          <p:nvPr/>
        </p:nvSpPr>
        <p:spPr>
          <a:xfrm>
            <a:off x="8670737" y="2743021"/>
            <a:ext cx="6789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YX5200</a:t>
            </a:r>
          </a:p>
        </p:txBody>
      </p:sp>
    </p:spTree>
    <p:extLst>
      <p:ext uri="{BB962C8B-B14F-4D97-AF65-F5344CB8AC3E}">
        <p14:creationId xmlns:p14="http://schemas.microsoft.com/office/powerpoint/2010/main" val="5896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oup 136">
            <a:extLst>
              <a:ext uri="{FF2B5EF4-FFF2-40B4-BE49-F238E27FC236}">
                <a16:creationId xmlns:a16="http://schemas.microsoft.com/office/drawing/2014/main" id="{6E91B9E2-44E1-47AB-B10E-E0060023E73E}"/>
              </a:ext>
            </a:extLst>
          </p:cNvPr>
          <p:cNvGrpSpPr/>
          <p:nvPr/>
        </p:nvGrpSpPr>
        <p:grpSpPr>
          <a:xfrm>
            <a:off x="7754351" y="2267953"/>
            <a:ext cx="3459278" cy="4120813"/>
            <a:chOff x="7754351" y="2267953"/>
            <a:chExt cx="3459278" cy="4120813"/>
          </a:xfrm>
        </p:grpSpPr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F95D8D8-596E-4F73-8535-038FF143E9D5}"/>
                </a:ext>
              </a:extLst>
            </p:cNvPr>
            <p:cNvSpPr/>
            <p:nvPr/>
          </p:nvSpPr>
          <p:spPr>
            <a:xfrm>
              <a:off x="7754351" y="2267953"/>
              <a:ext cx="3459278" cy="4120813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E78CB67B-CB05-4CDC-B95A-D4441DDA42C8}"/>
                </a:ext>
              </a:extLst>
            </p:cNvPr>
            <p:cNvGrpSpPr/>
            <p:nvPr/>
          </p:nvGrpSpPr>
          <p:grpSpPr>
            <a:xfrm>
              <a:off x="7956975" y="2447340"/>
              <a:ext cx="3054773" cy="3799838"/>
              <a:chOff x="1009227" y="2409240"/>
              <a:chExt cx="3054773" cy="3799838"/>
            </a:xfrm>
          </p:grpSpPr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FE1BB08A-623C-4A83-A2B2-86F7561D7430}"/>
                  </a:ext>
                </a:extLst>
              </p:cNvPr>
              <p:cNvGrpSpPr/>
              <p:nvPr/>
            </p:nvGrpSpPr>
            <p:grpSpPr>
              <a:xfrm>
                <a:off x="1009227" y="2409240"/>
                <a:ext cx="3054773" cy="3799838"/>
                <a:chOff x="1009227" y="2404535"/>
                <a:chExt cx="3054773" cy="3799838"/>
              </a:xfrm>
            </p:grpSpPr>
            <p:cxnSp>
              <p:nvCxnSpPr>
                <p:cNvPr id="109" name="Straight Connector 108">
                  <a:extLst>
                    <a:ext uri="{FF2B5EF4-FFF2-40B4-BE49-F238E27FC236}">
                      <a16:creationId xmlns:a16="http://schemas.microsoft.com/office/drawing/2014/main" id="{E818679F-E2E6-4A90-96D9-12D0BDEA2C27}"/>
                    </a:ext>
                  </a:extLst>
                </p:cNvPr>
                <p:cNvCxnSpPr/>
                <p:nvPr/>
              </p:nvCxnSpPr>
              <p:spPr>
                <a:xfrm>
                  <a:off x="1009227" y="2411307"/>
                  <a:ext cx="2160693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38C3A41B-2D39-4F23-95E6-F34B7B880D71}"/>
                    </a:ext>
                  </a:extLst>
                </p:cNvPr>
                <p:cNvCxnSpPr/>
                <p:nvPr/>
              </p:nvCxnSpPr>
              <p:spPr>
                <a:xfrm>
                  <a:off x="3156373" y="2418080"/>
                  <a:ext cx="0" cy="765387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>
                  <a:extLst>
                    <a:ext uri="{FF2B5EF4-FFF2-40B4-BE49-F238E27FC236}">
                      <a16:creationId xmlns:a16="http://schemas.microsoft.com/office/drawing/2014/main" id="{A35C45EC-7A3F-4A07-AEA1-DB46FD0A6521}"/>
                    </a:ext>
                  </a:extLst>
                </p:cNvPr>
                <p:cNvCxnSpPr/>
                <p:nvPr/>
              </p:nvCxnSpPr>
              <p:spPr>
                <a:xfrm>
                  <a:off x="3169920" y="3183467"/>
                  <a:ext cx="894080" cy="3020906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Connector 111">
                  <a:extLst>
                    <a:ext uri="{FF2B5EF4-FFF2-40B4-BE49-F238E27FC236}">
                      <a16:creationId xmlns:a16="http://schemas.microsoft.com/office/drawing/2014/main" id="{D97F28A3-3CBF-446E-A830-FD5A7F1D44DA}"/>
                    </a:ext>
                  </a:extLst>
                </p:cNvPr>
                <p:cNvCxnSpPr/>
                <p:nvPr/>
              </p:nvCxnSpPr>
              <p:spPr>
                <a:xfrm flipH="1">
                  <a:off x="2465493" y="6204372"/>
                  <a:ext cx="1598506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>
                  <a:extLst>
                    <a:ext uri="{FF2B5EF4-FFF2-40B4-BE49-F238E27FC236}">
                      <a16:creationId xmlns:a16="http://schemas.microsoft.com/office/drawing/2014/main" id="{C04CAEBC-49EF-4705-8235-F190D4345027}"/>
                    </a:ext>
                  </a:extLst>
                </p:cNvPr>
                <p:cNvCxnSpPr/>
                <p:nvPr/>
              </p:nvCxnSpPr>
              <p:spPr>
                <a:xfrm flipV="1">
                  <a:off x="2458720" y="5784427"/>
                  <a:ext cx="358987" cy="419946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8527E9D0-4E88-4206-8108-C1564633DE3B}"/>
                    </a:ext>
                  </a:extLst>
                </p:cNvPr>
                <p:cNvCxnSpPr/>
                <p:nvPr/>
              </p:nvCxnSpPr>
              <p:spPr>
                <a:xfrm flipH="1" flipV="1">
                  <a:off x="2025227" y="3183467"/>
                  <a:ext cx="792480" cy="2600961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>
                  <a:extLst>
                    <a:ext uri="{FF2B5EF4-FFF2-40B4-BE49-F238E27FC236}">
                      <a16:creationId xmlns:a16="http://schemas.microsoft.com/office/drawing/2014/main" id="{F412F88A-49D9-4D1F-87FD-3E2AD92CF898}"/>
                    </a:ext>
                  </a:extLst>
                </p:cNvPr>
                <p:cNvCxnSpPr/>
                <p:nvPr/>
              </p:nvCxnSpPr>
              <p:spPr>
                <a:xfrm flipH="1">
                  <a:off x="1456267" y="3183467"/>
                  <a:ext cx="568961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>
                  <a:extLst>
                    <a:ext uri="{FF2B5EF4-FFF2-40B4-BE49-F238E27FC236}">
                      <a16:creationId xmlns:a16="http://schemas.microsoft.com/office/drawing/2014/main" id="{21DC8455-26F2-4A4C-98DA-684ACEF8B3C8}"/>
                    </a:ext>
                  </a:extLst>
                </p:cNvPr>
                <p:cNvCxnSpPr/>
                <p:nvPr/>
              </p:nvCxnSpPr>
              <p:spPr>
                <a:xfrm flipH="1" flipV="1">
                  <a:off x="1009227" y="2871893"/>
                  <a:ext cx="440266" cy="311574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>
                  <a:extLst>
                    <a:ext uri="{FF2B5EF4-FFF2-40B4-BE49-F238E27FC236}">
                      <a16:creationId xmlns:a16="http://schemas.microsoft.com/office/drawing/2014/main" id="{2D4DC381-3957-4819-8087-519717DA3AED}"/>
                    </a:ext>
                  </a:extLst>
                </p:cNvPr>
                <p:cNvCxnSpPr/>
                <p:nvPr/>
              </p:nvCxnSpPr>
              <p:spPr>
                <a:xfrm flipV="1">
                  <a:off x="1009227" y="2404535"/>
                  <a:ext cx="0" cy="467359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ED0ACF20-F7E6-4401-883C-5F30590D3F4D}"/>
                  </a:ext>
                </a:extLst>
              </p:cNvPr>
              <p:cNvGrpSpPr/>
              <p:nvPr/>
            </p:nvGrpSpPr>
            <p:grpSpPr>
              <a:xfrm>
                <a:off x="2083406" y="3824273"/>
                <a:ext cx="393094" cy="317492"/>
                <a:chOff x="2083406" y="3819568"/>
                <a:chExt cx="393094" cy="317492"/>
              </a:xfrm>
            </p:grpSpPr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7803C6CA-DA9A-426C-A1FB-334E09C748D0}"/>
                    </a:ext>
                  </a:extLst>
                </p:cNvPr>
                <p:cNvSpPr/>
                <p:nvPr/>
              </p:nvSpPr>
              <p:spPr>
                <a:xfrm rot="20597776">
                  <a:off x="2083406" y="3819568"/>
                  <a:ext cx="304800" cy="317492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D818396D-357A-47E2-ACEF-70B511A36FDD}"/>
                    </a:ext>
                  </a:extLst>
                </p:cNvPr>
                <p:cNvSpPr/>
                <p:nvPr/>
              </p:nvSpPr>
              <p:spPr>
                <a:xfrm rot="20475956">
                  <a:off x="2336800" y="3860800"/>
                  <a:ext cx="114300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8FDFAC50-92AD-46F1-A010-F74DAF3AECB9}"/>
                    </a:ext>
                  </a:extLst>
                </p:cNvPr>
                <p:cNvSpPr/>
                <p:nvPr/>
              </p:nvSpPr>
              <p:spPr>
                <a:xfrm rot="20475956">
                  <a:off x="2362200" y="3930650"/>
                  <a:ext cx="114300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101">
                <a:extLst>
                  <a:ext uri="{FF2B5EF4-FFF2-40B4-BE49-F238E27FC236}">
                    <a16:creationId xmlns:a16="http://schemas.microsoft.com/office/drawing/2014/main" id="{9B122884-18FE-4AFB-B251-9BC196B25427}"/>
                  </a:ext>
                </a:extLst>
              </p:cNvPr>
              <p:cNvGrpSpPr/>
              <p:nvPr/>
            </p:nvGrpSpPr>
            <p:grpSpPr>
              <a:xfrm>
                <a:off x="1070531" y="2628142"/>
                <a:ext cx="577816" cy="636933"/>
                <a:chOff x="1070531" y="2628142"/>
                <a:chExt cx="577816" cy="636933"/>
              </a:xfrm>
            </p:grpSpPr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2C7AD076-D828-4AE1-B27B-23A8652E9C41}"/>
                    </a:ext>
                  </a:extLst>
                </p:cNvPr>
                <p:cNvSpPr/>
                <p:nvPr/>
              </p:nvSpPr>
              <p:spPr>
                <a:xfrm rot="18054809">
                  <a:off x="1047905" y="2809102"/>
                  <a:ext cx="478599" cy="433348"/>
                </a:xfrm>
                <a:prstGeom prst="rect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1A25AC18-0764-49C2-8FA1-9EA2D0867FC0}"/>
                    </a:ext>
                  </a:extLst>
                </p:cNvPr>
                <p:cNvSpPr/>
                <p:nvPr/>
              </p:nvSpPr>
              <p:spPr>
                <a:xfrm rot="18213472">
                  <a:off x="1412677" y="2715997"/>
                  <a:ext cx="221429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D4A678BC-E94B-495B-8870-7F2B02BC7D28}"/>
                    </a:ext>
                  </a:extLst>
                </p:cNvPr>
                <p:cNvSpPr/>
                <p:nvPr/>
              </p:nvSpPr>
              <p:spPr>
                <a:xfrm rot="18213472">
                  <a:off x="1514773" y="2779497"/>
                  <a:ext cx="221429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DC6827AA-76B3-4CC1-95CF-905E1EA5EC49}"/>
                </a:ext>
              </a:extLst>
            </p:cNvPr>
            <p:cNvSpPr/>
            <p:nvPr/>
          </p:nvSpPr>
          <p:spPr>
            <a:xfrm rot="19087994">
              <a:off x="9767150" y="4337602"/>
              <a:ext cx="59846" cy="39947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10K</a:t>
              </a: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A8B77869-FD7A-4482-805A-B32BF1A1ABE3}"/>
                </a:ext>
              </a:extLst>
            </p:cNvPr>
            <p:cNvSpPr/>
            <p:nvPr/>
          </p:nvSpPr>
          <p:spPr>
            <a:xfrm>
              <a:off x="9855202" y="2508710"/>
              <a:ext cx="248778" cy="98118"/>
            </a:xfrm>
            <a:prstGeom prst="rect">
              <a:avLst/>
            </a:prstGeom>
            <a:solidFill>
              <a:srgbClr val="36F85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5DAEBBC8-EC50-4A64-8BAE-AC8A24B15557}"/>
                </a:ext>
              </a:extLst>
            </p:cNvPr>
            <p:cNvGrpSpPr/>
            <p:nvPr/>
          </p:nvGrpSpPr>
          <p:grpSpPr>
            <a:xfrm>
              <a:off x="8682616" y="2653003"/>
              <a:ext cx="580717" cy="444239"/>
              <a:chOff x="11384241" y="2876730"/>
              <a:chExt cx="580717" cy="444239"/>
            </a:xfrm>
          </p:grpSpPr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E8425269-E7CF-4E20-B09A-0D0E0DE63C64}"/>
                  </a:ext>
                </a:extLst>
              </p:cNvPr>
              <p:cNvSpPr/>
              <p:nvPr/>
            </p:nvSpPr>
            <p:spPr>
              <a:xfrm>
                <a:off x="11415820" y="2876730"/>
                <a:ext cx="549138" cy="444239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9065223F-77EB-496A-80E6-57B0CD3E5E24}"/>
                  </a:ext>
                </a:extLst>
              </p:cNvPr>
              <p:cNvSpPr/>
              <p:nvPr/>
            </p:nvSpPr>
            <p:spPr>
              <a:xfrm>
                <a:off x="11384241" y="3069793"/>
                <a:ext cx="54186" cy="46399"/>
              </a:xfrm>
              <a:prstGeom prst="ellipse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solidFill>
                  <a:schemeClr val="accent3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6226707C-E3A4-4430-9770-6C3D10B5FABD}"/>
                </a:ext>
              </a:extLst>
            </p:cNvPr>
            <p:cNvSpPr/>
            <p:nvPr/>
          </p:nvSpPr>
          <p:spPr>
            <a:xfrm rot="16200000">
              <a:off x="9267853" y="4244017"/>
              <a:ext cx="517241" cy="1791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125</a:t>
              </a:r>
            </a:p>
          </p:txBody>
        </p:sp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B2132F37-C4CB-4CF2-AEFA-982C91AC8F96}"/>
                </a:ext>
              </a:extLst>
            </p:cNvPr>
            <p:cNvGrpSpPr/>
            <p:nvPr/>
          </p:nvGrpSpPr>
          <p:grpSpPr>
            <a:xfrm>
              <a:off x="9671514" y="3261797"/>
              <a:ext cx="426309" cy="1157971"/>
              <a:chOff x="9955844" y="4735335"/>
              <a:chExt cx="426309" cy="1157971"/>
            </a:xfrm>
          </p:grpSpPr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A049941E-8436-440C-96B0-4DB6AEE65FAA}"/>
                  </a:ext>
                </a:extLst>
              </p:cNvPr>
              <p:cNvSpPr/>
              <p:nvPr/>
            </p:nvSpPr>
            <p:spPr>
              <a:xfrm rot="4359892">
                <a:off x="9600943" y="5090236"/>
                <a:ext cx="1126941" cy="417140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/>
                  <a:t>Ardu</a:t>
                </a:r>
                <a:endParaRPr lang="en-US" dirty="0"/>
              </a:p>
            </p:txBody>
          </p:sp>
          <p:sp>
            <p:nvSpPr>
              <p:cNvPr id="126" name="Rectangle: Rounded Corners 125">
                <a:extLst>
                  <a:ext uri="{FF2B5EF4-FFF2-40B4-BE49-F238E27FC236}">
                    <a16:creationId xmlns:a16="http://schemas.microsoft.com/office/drawing/2014/main" id="{A104C5FF-5D11-4D5A-B8D0-DB3E30B24296}"/>
                  </a:ext>
                </a:extLst>
              </p:cNvPr>
              <p:cNvSpPr/>
              <p:nvPr/>
            </p:nvSpPr>
            <p:spPr>
              <a:xfrm rot="20513597">
                <a:off x="10247838" y="5712380"/>
                <a:ext cx="134315" cy="180926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C6DFDD61-F0D5-42ED-AEDC-2B63A3E8E7F1}"/>
                </a:ext>
              </a:extLst>
            </p:cNvPr>
            <p:cNvGrpSpPr/>
            <p:nvPr/>
          </p:nvGrpSpPr>
          <p:grpSpPr>
            <a:xfrm rot="704394">
              <a:off x="9675583" y="4973456"/>
              <a:ext cx="496026" cy="869849"/>
              <a:chOff x="11395629" y="3551906"/>
              <a:chExt cx="496026" cy="869849"/>
            </a:xfrm>
          </p:grpSpPr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AA015407-0CAF-417F-94B5-C14D63826EE0}"/>
                  </a:ext>
                </a:extLst>
              </p:cNvPr>
              <p:cNvSpPr/>
              <p:nvPr/>
            </p:nvSpPr>
            <p:spPr>
              <a:xfrm rot="15064516">
                <a:off x="11271070" y="3801170"/>
                <a:ext cx="850988" cy="390182"/>
              </a:xfrm>
              <a:prstGeom prst="rect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UBEC </a:t>
                </a: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1A9B443E-BAFA-4F51-9597-945ECC9FE083}"/>
                  </a:ext>
                </a:extLst>
              </p:cNvPr>
              <p:cNvSpPr txBox="1"/>
              <p:nvPr/>
            </p:nvSpPr>
            <p:spPr>
              <a:xfrm rot="20266484">
                <a:off x="11395629" y="3551906"/>
                <a:ext cx="29046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>
                    <a:solidFill>
                      <a:schemeClr val="bg1"/>
                    </a:solidFill>
                  </a:rPr>
                  <a:t>IN</a:t>
                </a:r>
              </a:p>
            </p:txBody>
          </p:sp>
        </p:grp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4F3D1375-0378-4FB4-9472-775C04973F08}"/>
                </a:ext>
              </a:extLst>
            </p:cNvPr>
            <p:cNvSpPr/>
            <p:nvPr/>
          </p:nvSpPr>
          <p:spPr>
            <a:xfrm rot="15166628">
              <a:off x="9278804" y="4778193"/>
              <a:ext cx="517241" cy="10766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KCX</a:t>
              </a:r>
            </a:p>
          </p:txBody>
        </p: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1C901387-FD49-4892-9949-F08BA94C2F4C}"/>
                </a:ext>
              </a:extLst>
            </p:cNvPr>
            <p:cNvGrpSpPr/>
            <p:nvPr/>
          </p:nvGrpSpPr>
          <p:grpSpPr>
            <a:xfrm>
              <a:off x="10104131" y="3481129"/>
              <a:ext cx="108363" cy="273683"/>
              <a:chOff x="11603081" y="6159990"/>
              <a:chExt cx="108363" cy="273683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2901B484-B06B-445E-9E08-033B9AC0CB7A}"/>
                  </a:ext>
                </a:extLst>
              </p:cNvPr>
              <p:cNvSpPr/>
              <p:nvPr/>
            </p:nvSpPr>
            <p:spPr>
              <a:xfrm rot="20653546">
                <a:off x="11649661" y="6159990"/>
                <a:ext cx="61783" cy="273683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7781AFD9-F419-4DA1-B25E-81545B4894B1}"/>
                  </a:ext>
                </a:extLst>
              </p:cNvPr>
              <p:cNvSpPr/>
              <p:nvPr/>
            </p:nvSpPr>
            <p:spPr>
              <a:xfrm rot="20653546">
                <a:off x="11603081" y="6237418"/>
                <a:ext cx="47335" cy="144993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4" name="Circle: Hollow 133">
              <a:extLst>
                <a:ext uri="{FF2B5EF4-FFF2-40B4-BE49-F238E27FC236}">
                  <a16:creationId xmlns:a16="http://schemas.microsoft.com/office/drawing/2014/main" id="{7E317CA1-7B46-4111-86BC-7153A1BB0F65}"/>
                </a:ext>
              </a:extLst>
            </p:cNvPr>
            <p:cNvSpPr/>
            <p:nvPr/>
          </p:nvSpPr>
          <p:spPr>
            <a:xfrm>
              <a:off x="10249198" y="5199759"/>
              <a:ext cx="345821" cy="367702"/>
            </a:xfrm>
            <a:prstGeom prst="donu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32C8D9AF-A64F-4EC9-87C6-E8C34B9BB1E4}"/>
                </a:ext>
              </a:extLst>
            </p:cNvPr>
            <p:cNvSpPr/>
            <p:nvPr/>
          </p:nvSpPr>
          <p:spPr>
            <a:xfrm>
              <a:off x="8985303" y="2681019"/>
              <a:ext cx="325394" cy="373872"/>
            </a:xfrm>
            <a:prstGeom prst="rect">
              <a:avLst/>
            </a:prstGeom>
            <a:solidFill>
              <a:schemeClr val="bg2">
                <a:lumMod val="75000"/>
                <a:alpha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4E58032B-9142-4DB6-BFA4-D98023330D0E}"/>
                </a:ext>
              </a:extLst>
            </p:cNvPr>
            <p:cNvSpPr txBox="1"/>
            <p:nvPr/>
          </p:nvSpPr>
          <p:spPr>
            <a:xfrm>
              <a:off x="8670737" y="2743021"/>
              <a:ext cx="67898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YX5200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57E65F1-BAA7-4C3B-873A-66BB3D61D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FOOF RBG 8.3V Power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F7135-A4FB-4880-9DCF-B657BB050FF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2000" dirty="0"/>
              <a:t>Battery 8.3V: 1 connection: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on/off switch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Post-Switch 8.3V: 3 connections: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on/off switch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USB Red Wire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</a:t>
            </a:r>
            <a:r>
              <a:rPr lang="en-US" sz="2000"/>
              <a:t>UBEC +V </a:t>
            </a:r>
            <a:r>
              <a:rPr lang="en-US" sz="2000" dirty="0"/>
              <a:t>Input</a:t>
            </a:r>
          </a:p>
          <a:p>
            <a:pPr>
              <a:spcBef>
                <a:spcPts val="0"/>
              </a:spcBef>
            </a:pPr>
            <a:endParaRPr lang="en-US" sz="2000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2B82B4C-15F6-4DA6-B00C-C4CE96BCA2D3}"/>
              </a:ext>
            </a:extLst>
          </p:cNvPr>
          <p:cNvCxnSpPr>
            <a:cxnSpLocks/>
          </p:cNvCxnSpPr>
          <p:nvPr/>
        </p:nvCxnSpPr>
        <p:spPr>
          <a:xfrm>
            <a:off x="6972297" y="2628902"/>
            <a:ext cx="159017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9891345-03F0-477E-B77D-5B79D2406547}"/>
              </a:ext>
            </a:extLst>
          </p:cNvPr>
          <p:cNvCxnSpPr>
            <a:cxnSpLocks/>
          </p:cNvCxnSpPr>
          <p:nvPr/>
        </p:nvCxnSpPr>
        <p:spPr>
          <a:xfrm>
            <a:off x="9731788" y="2544678"/>
            <a:ext cx="620400" cy="198207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00B88D5-8294-4895-87B1-96406DDD26F2}"/>
              </a:ext>
            </a:extLst>
          </p:cNvPr>
          <p:cNvCxnSpPr>
            <a:cxnSpLocks/>
          </p:cNvCxnSpPr>
          <p:nvPr/>
        </p:nvCxnSpPr>
        <p:spPr>
          <a:xfrm flipV="1">
            <a:off x="8755188" y="2560721"/>
            <a:ext cx="1100014" cy="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D02D445-EB6A-494C-8FD0-4F3C635BA1E8}"/>
              </a:ext>
            </a:extLst>
          </p:cNvPr>
          <p:cNvCxnSpPr>
            <a:cxnSpLocks/>
          </p:cNvCxnSpPr>
          <p:nvPr/>
        </p:nvCxnSpPr>
        <p:spPr>
          <a:xfrm flipH="1">
            <a:off x="8500219" y="2626987"/>
            <a:ext cx="59665" cy="8920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9858855-A32E-493D-ABEE-C792FF1E8C6F}"/>
              </a:ext>
            </a:extLst>
          </p:cNvPr>
          <p:cNvCxnSpPr>
            <a:cxnSpLocks/>
          </p:cNvCxnSpPr>
          <p:nvPr/>
        </p:nvCxnSpPr>
        <p:spPr>
          <a:xfrm flipV="1">
            <a:off x="8580519" y="2567055"/>
            <a:ext cx="182017" cy="26237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EE1340B3-C07D-46A7-AF3D-558A9453CB8F}"/>
              </a:ext>
            </a:extLst>
          </p:cNvPr>
          <p:cNvCxnSpPr>
            <a:cxnSpLocks/>
          </p:cNvCxnSpPr>
          <p:nvPr/>
        </p:nvCxnSpPr>
        <p:spPr>
          <a:xfrm flipV="1">
            <a:off x="9801480" y="4526752"/>
            <a:ext cx="550708" cy="49012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6A6DE204-478C-45CA-A3D6-0E79728D3D42}"/>
              </a:ext>
            </a:extLst>
          </p:cNvPr>
          <p:cNvSpPr/>
          <p:nvPr/>
        </p:nvSpPr>
        <p:spPr>
          <a:xfrm>
            <a:off x="10214817" y="2404872"/>
            <a:ext cx="1207263" cy="54209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z="1400" dirty="0"/>
              <a:t>USB 8.3V</a:t>
            </a:r>
          </a:p>
          <a:p>
            <a:pPr lvl="0"/>
            <a:r>
              <a:rPr lang="en-US" sz="1400" dirty="0"/>
              <a:t>Red Wire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7767121-0DEB-4A84-ADC3-8E9446D503DF}"/>
              </a:ext>
            </a:extLst>
          </p:cNvPr>
          <p:cNvSpPr/>
          <p:nvPr/>
        </p:nvSpPr>
        <p:spPr>
          <a:xfrm>
            <a:off x="6630850" y="2349283"/>
            <a:ext cx="1199525" cy="529386"/>
          </a:xfrm>
          <a:prstGeom prst="rect">
            <a:avLst/>
          </a:prstGeom>
          <a:ln>
            <a:noFill/>
          </a:ln>
        </p:spPr>
        <p:txBody>
          <a:bodyPr/>
          <a:lstStyle/>
          <a:p>
            <a:pPr lvl="0" algn="r"/>
            <a:r>
              <a:rPr lang="en-US" sz="1400" dirty="0"/>
              <a:t>Battery 8.3V</a:t>
            </a:r>
          </a:p>
          <a:p>
            <a:pPr lvl="0" algn="r"/>
            <a:r>
              <a:rPr lang="en-US" sz="1400" dirty="0"/>
              <a:t>20 AWG</a:t>
            </a:r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83186CCF-196C-41EB-88C0-73D8B140E46A}"/>
              </a:ext>
            </a:extLst>
          </p:cNvPr>
          <p:cNvSpPr/>
          <p:nvPr/>
        </p:nvSpPr>
        <p:spPr>
          <a:xfrm>
            <a:off x="9819202" y="2530574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E859462D-5479-4BF4-AF85-CB3F88F2C868}"/>
              </a:ext>
            </a:extLst>
          </p:cNvPr>
          <p:cNvSpPr/>
          <p:nvPr/>
        </p:nvSpPr>
        <p:spPr>
          <a:xfrm>
            <a:off x="8561902" y="2803624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7B0430EE-4DE0-4CDB-A800-AB6CADB7D070}"/>
              </a:ext>
            </a:extLst>
          </p:cNvPr>
          <p:cNvSpPr/>
          <p:nvPr/>
        </p:nvSpPr>
        <p:spPr>
          <a:xfrm>
            <a:off x="8479352" y="2702024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80DA1DBE-403E-4D3C-BFBB-8F923DAC0FFB}"/>
              </a:ext>
            </a:extLst>
          </p:cNvPr>
          <p:cNvSpPr/>
          <p:nvPr/>
        </p:nvSpPr>
        <p:spPr>
          <a:xfrm>
            <a:off x="9774752" y="5000724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72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>
            <a:extLst>
              <a:ext uri="{FF2B5EF4-FFF2-40B4-BE49-F238E27FC236}">
                <a16:creationId xmlns:a16="http://schemas.microsoft.com/office/drawing/2014/main" id="{39FED2B2-C7D6-4790-8D2D-3CA702ACC9C3}"/>
              </a:ext>
            </a:extLst>
          </p:cNvPr>
          <p:cNvGrpSpPr/>
          <p:nvPr/>
        </p:nvGrpSpPr>
        <p:grpSpPr>
          <a:xfrm>
            <a:off x="7754351" y="2267953"/>
            <a:ext cx="3459278" cy="4120813"/>
            <a:chOff x="7754351" y="2267953"/>
            <a:chExt cx="3459278" cy="4120813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E9F763C-5D50-4C24-9BAE-A45CF116AB98}"/>
                </a:ext>
              </a:extLst>
            </p:cNvPr>
            <p:cNvSpPr/>
            <p:nvPr/>
          </p:nvSpPr>
          <p:spPr>
            <a:xfrm>
              <a:off x="7754351" y="2267953"/>
              <a:ext cx="3459278" cy="4120813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32537AE3-1A0D-4212-A57F-B0916E51CDED}"/>
                </a:ext>
              </a:extLst>
            </p:cNvPr>
            <p:cNvGrpSpPr/>
            <p:nvPr/>
          </p:nvGrpSpPr>
          <p:grpSpPr>
            <a:xfrm>
              <a:off x="7956975" y="2447340"/>
              <a:ext cx="3054773" cy="3799838"/>
              <a:chOff x="1009227" y="2409240"/>
              <a:chExt cx="3054773" cy="3799838"/>
            </a:xfrm>
          </p:grpSpPr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D42EF469-76F2-4731-96C3-7DE2D8A13830}"/>
                  </a:ext>
                </a:extLst>
              </p:cNvPr>
              <p:cNvGrpSpPr/>
              <p:nvPr/>
            </p:nvGrpSpPr>
            <p:grpSpPr>
              <a:xfrm>
                <a:off x="1009227" y="2409240"/>
                <a:ext cx="3054773" cy="3799838"/>
                <a:chOff x="1009227" y="2404535"/>
                <a:chExt cx="3054773" cy="3799838"/>
              </a:xfrm>
            </p:grpSpPr>
            <p:cxnSp>
              <p:nvCxnSpPr>
                <p:cNvPr id="106" name="Straight Connector 105">
                  <a:extLst>
                    <a:ext uri="{FF2B5EF4-FFF2-40B4-BE49-F238E27FC236}">
                      <a16:creationId xmlns:a16="http://schemas.microsoft.com/office/drawing/2014/main" id="{D894A02C-0780-466B-8E52-4ACC83020827}"/>
                    </a:ext>
                  </a:extLst>
                </p:cNvPr>
                <p:cNvCxnSpPr/>
                <p:nvPr/>
              </p:nvCxnSpPr>
              <p:spPr>
                <a:xfrm>
                  <a:off x="1009227" y="2411307"/>
                  <a:ext cx="2160693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Straight Connector 106">
                  <a:extLst>
                    <a:ext uri="{FF2B5EF4-FFF2-40B4-BE49-F238E27FC236}">
                      <a16:creationId xmlns:a16="http://schemas.microsoft.com/office/drawing/2014/main" id="{1ADE0AB4-3442-4AEA-9DF5-C1EE22AD7B68}"/>
                    </a:ext>
                  </a:extLst>
                </p:cNvPr>
                <p:cNvCxnSpPr/>
                <p:nvPr/>
              </p:nvCxnSpPr>
              <p:spPr>
                <a:xfrm>
                  <a:off x="3156373" y="2418080"/>
                  <a:ext cx="0" cy="765387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Straight Connector 107">
                  <a:extLst>
                    <a:ext uri="{FF2B5EF4-FFF2-40B4-BE49-F238E27FC236}">
                      <a16:creationId xmlns:a16="http://schemas.microsoft.com/office/drawing/2014/main" id="{8179B684-778B-4A07-BF3F-2D0910687E43}"/>
                    </a:ext>
                  </a:extLst>
                </p:cNvPr>
                <p:cNvCxnSpPr/>
                <p:nvPr/>
              </p:nvCxnSpPr>
              <p:spPr>
                <a:xfrm>
                  <a:off x="3169920" y="3183467"/>
                  <a:ext cx="894080" cy="3020906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Straight Connector 108">
                  <a:extLst>
                    <a:ext uri="{FF2B5EF4-FFF2-40B4-BE49-F238E27FC236}">
                      <a16:creationId xmlns:a16="http://schemas.microsoft.com/office/drawing/2014/main" id="{0ECD9076-B858-46A8-8A30-D52AD6577897}"/>
                    </a:ext>
                  </a:extLst>
                </p:cNvPr>
                <p:cNvCxnSpPr/>
                <p:nvPr/>
              </p:nvCxnSpPr>
              <p:spPr>
                <a:xfrm flipH="1">
                  <a:off x="2465493" y="6204372"/>
                  <a:ext cx="1598506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E421DEE3-CD26-4621-B83C-CB341EA75AB4}"/>
                    </a:ext>
                  </a:extLst>
                </p:cNvPr>
                <p:cNvCxnSpPr/>
                <p:nvPr/>
              </p:nvCxnSpPr>
              <p:spPr>
                <a:xfrm flipV="1">
                  <a:off x="2458720" y="5784427"/>
                  <a:ext cx="358987" cy="419946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>
                  <a:extLst>
                    <a:ext uri="{FF2B5EF4-FFF2-40B4-BE49-F238E27FC236}">
                      <a16:creationId xmlns:a16="http://schemas.microsoft.com/office/drawing/2014/main" id="{1F88220F-FD5B-4710-827D-2AB5A036075D}"/>
                    </a:ext>
                  </a:extLst>
                </p:cNvPr>
                <p:cNvCxnSpPr/>
                <p:nvPr/>
              </p:nvCxnSpPr>
              <p:spPr>
                <a:xfrm flipH="1" flipV="1">
                  <a:off x="2025227" y="3183467"/>
                  <a:ext cx="792480" cy="2600961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Connector 111">
                  <a:extLst>
                    <a:ext uri="{FF2B5EF4-FFF2-40B4-BE49-F238E27FC236}">
                      <a16:creationId xmlns:a16="http://schemas.microsoft.com/office/drawing/2014/main" id="{223C78F2-994F-46AB-B54D-35784D770FE6}"/>
                    </a:ext>
                  </a:extLst>
                </p:cNvPr>
                <p:cNvCxnSpPr/>
                <p:nvPr/>
              </p:nvCxnSpPr>
              <p:spPr>
                <a:xfrm flipH="1">
                  <a:off x="1456267" y="3183467"/>
                  <a:ext cx="568961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>
                  <a:extLst>
                    <a:ext uri="{FF2B5EF4-FFF2-40B4-BE49-F238E27FC236}">
                      <a16:creationId xmlns:a16="http://schemas.microsoft.com/office/drawing/2014/main" id="{42F04BF0-5833-484A-9188-8C6FE7D87F84}"/>
                    </a:ext>
                  </a:extLst>
                </p:cNvPr>
                <p:cNvCxnSpPr/>
                <p:nvPr/>
              </p:nvCxnSpPr>
              <p:spPr>
                <a:xfrm flipH="1" flipV="1">
                  <a:off x="1009227" y="2871893"/>
                  <a:ext cx="440266" cy="311574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910F5EA5-CA43-44AF-B6A8-2BA368366F11}"/>
                    </a:ext>
                  </a:extLst>
                </p:cNvPr>
                <p:cNvCxnSpPr/>
                <p:nvPr/>
              </p:nvCxnSpPr>
              <p:spPr>
                <a:xfrm flipV="1">
                  <a:off x="1009227" y="2404535"/>
                  <a:ext cx="0" cy="467359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28262D28-C565-4FA4-A3EB-3F9ACD3EC256}"/>
                  </a:ext>
                </a:extLst>
              </p:cNvPr>
              <p:cNvGrpSpPr/>
              <p:nvPr/>
            </p:nvGrpSpPr>
            <p:grpSpPr>
              <a:xfrm>
                <a:off x="2083406" y="3824273"/>
                <a:ext cx="393094" cy="317492"/>
                <a:chOff x="2083406" y="3819568"/>
                <a:chExt cx="393094" cy="317492"/>
              </a:xfrm>
            </p:grpSpPr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E3C2210E-D5E7-443C-BEC0-1BAE2EB02A11}"/>
                    </a:ext>
                  </a:extLst>
                </p:cNvPr>
                <p:cNvSpPr/>
                <p:nvPr/>
              </p:nvSpPr>
              <p:spPr>
                <a:xfrm rot="20597776">
                  <a:off x="2083406" y="3819568"/>
                  <a:ext cx="304800" cy="317492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2667A798-0237-46B4-A52B-5EFEC91317A0}"/>
                    </a:ext>
                  </a:extLst>
                </p:cNvPr>
                <p:cNvSpPr/>
                <p:nvPr/>
              </p:nvSpPr>
              <p:spPr>
                <a:xfrm rot="20475956">
                  <a:off x="2336800" y="3860800"/>
                  <a:ext cx="114300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04319FFF-73E9-47CA-A285-7DC42E2FF6BB}"/>
                    </a:ext>
                  </a:extLst>
                </p:cNvPr>
                <p:cNvSpPr/>
                <p:nvPr/>
              </p:nvSpPr>
              <p:spPr>
                <a:xfrm rot="20475956">
                  <a:off x="2362200" y="3930650"/>
                  <a:ext cx="114300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CE5F936D-5348-4D48-853C-5A380E4BFF36}"/>
                  </a:ext>
                </a:extLst>
              </p:cNvPr>
              <p:cNvGrpSpPr/>
              <p:nvPr/>
            </p:nvGrpSpPr>
            <p:grpSpPr>
              <a:xfrm>
                <a:off x="1070531" y="2628142"/>
                <a:ext cx="577816" cy="636933"/>
                <a:chOff x="1070531" y="2628142"/>
                <a:chExt cx="577816" cy="636933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3C7188F7-6612-4212-8835-1496834D34AA}"/>
                    </a:ext>
                  </a:extLst>
                </p:cNvPr>
                <p:cNvSpPr/>
                <p:nvPr/>
              </p:nvSpPr>
              <p:spPr>
                <a:xfrm rot="18054809">
                  <a:off x="1047905" y="2809102"/>
                  <a:ext cx="478599" cy="433348"/>
                </a:xfrm>
                <a:prstGeom prst="rect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F223A398-18AB-4D1A-909F-616A27DA225B}"/>
                    </a:ext>
                  </a:extLst>
                </p:cNvPr>
                <p:cNvSpPr/>
                <p:nvPr/>
              </p:nvSpPr>
              <p:spPr>
                <a:xfrm rot="18213472">
                  <a:off x="1412677" y="2715997"/>
                  <a:ext cx="221429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5C939199-FBE9-4012-848A-3D9E5B34CF65}"/>
                    </a:ext>
                  </a:extLst>
                </p:cNvPr>
                <p:cNvSpPr/>
                <p:nvPr/>
              </p:nvSpPr>
              <p:spPr>
                <a:xfrm rot="18213472">
                  <a:off x="1514773" y="2779497"/>
                  <a:ext cx="221429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07C0890E-1B4E-4140-B1DB-6A2DEFB53C38}"/>
                </a:ext>
              </a:extLst>
            </p:cNvPr>
            <p:cNvSpPr/>
            <p:nvPr/>
          </p:nvSpPr>
          <p:spPr>
            <a:xfrm rot="19087994">
              <a:off x="9767150" y="4337602"/>
              <a:ext cx="59846" cy="39947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10K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1264C1DF-5641-4B4C-AE4D-DF0D6A6733F7}"/>
                </a:ext>
              </a:extLst>
            </p:cNvPr>
            <p:cNvSpPr/>
            <p:nvPr/>
          </p:nvSpPr>
          <p:spPr>
            <a:xfrm>
              <a:off x="9855202" y="2508710"/>
              <a:ext cx="248778" cy="98118"/>
            </a:xfrm>
            <a:prstGeom prst="rect">
              <a:avLst/>
            </a:prstGeom>
            <a:solidFill>
              <a:srgbClr val="36F85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BD74A5C1-8366-4431-85E8-663E7295563C}"/>
                </a:ext>
              </a:extLst>
            </p:cNvPr>
            <p:cNvGrpSpPr/>
            <p:nvPr/>
          </p:nvGrpSpPr>
          <p:grpSpPr>
            <a:xfrm>
              <a:off x="8682616" y="2653003"/>
              <a:ext cx="580717" cy="444239"/>
              <a:chOff x="11384241" y="2876730"/>
              <a:chExt cx="580717" cy="444239"/>
            </a:xfrm>
          </p:grpSpPr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1840BCC2-942D-4BA1-A1CE-E4F3F1CD8246}"/>
                  </a:ext>
                </a:extLst>
              </p:cNvPr>
              <p:cNvSpPr/>
              <p:nvPr/>
            </p:nvSpPr>
            <p:spPr>
              <a:xfrm>
                <a:off x="11415820" y="2876730"/>
                <a:ext cx="549138" cy="444239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A94BC61C-9F6E-4402-A3AB-30D0E4DE158D}"/>
                  </a:ext>
                </a:extLst>
              </p:cNvPr>
              <p:cNvSpPr/>
              <p:nvPr/>
            </p:nvSpPr>
            <p:spPr>
              <a:xfrm>
                <a:off x="11384241" y="3069793"/>
                <a:ext cx="54186" cy="46399"/>
              </a:xfrm>
              <a:prstGeom prst="ellipse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solidFill>
                  <a:schemeClr val="accent3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6A9D5F34-0CE1-48A8-AA46-18A53864AD14}"/>
                </a:ext>
              </a:extLst>
            </p:cNvPr>
            <p:cNvSpPr/>
            <p:nvPr/>
          </p:nvSpPr>
          <p:spPr>
            <a:xfrm rot="16200000">
              <a:off x="9267853" y="4244017"/>
              <a:ext cx="517241" cy="1791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125</a:t>
              </a:r>
            </a:p>
          </p:txBody>
        </p: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CD0E2474-B796-46B4-8EB1-03B320DB30A8}"/>
                </a:ext>
              </a:extLst>
            </p:cNvPr>
            <p:cNvGrpSpPr/>
            <p:nvPr/>
          </p:nvGrpSpPr>
          <p:grpSpPr>
            <a:xfrm>
              <a:off x="9671514" y="3261797"/>
              <a:ext cx="426309" cy="1157971"/>
              <a:chOff x="9955844" y="4735335"/>
              <a:chExt cx="426309" cy="1157971"/>
            </a:xfrm>
          </p:grpSpPr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0971954C-D6B6-4459-9280-5758206FA4F5}"/>
                  </a:ext>
                </a:extLst>
              </p:cNvPr>
              <p:cNvSpPr/>
              <p:nvPr/>
            </p:nvSpPr>
            <p:spPr>
              <a:xfrm rot="4359892">
                <a:off x="9600943" y="5090236"/>
                <a:ext cx="1126941" cy="417140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/>
                  <a:t>Ardu</a:t>
                </a:r>
                <a:endParaRPr lang="en-US" dirty="0"/>
              </a:p>
            </p:txBody>
          </p:sp>
          <p:sp>
            <p:nvSpPr>
              <p:cNvPr id="94" name="Rectangle: Rounded Corners 93">
                <a:extLst>
                  <a:ext uri="{FF2B5EF4-FFF2-40B4-BE49-F238E27FC236}">
                    <a16:creationId xmlns:a16="http://schemas.microsoft.com/office/drawing/2014/main" id="{9A27A3A7-D85B-480F-A299-2B9C2E5CA5E5}"/>
                  </a:ext>
                </a:extLst>
              </p:cNvPr>
              <p:cNvSpPr/>
              <p:nvPr/>
            </p:nvSpPr>
            <p:spPr>
              <a:xfrm rot="20513597">
                <a:off x="10247838" y="5712380"/>
                <a:ext cx="134315" cy="180926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EDAFDF4F-A7E0-4A09-A14A-D8CB229519A8}"/>
                </a:ext>
              </a:extLst>
            </p:cNvPr>
            <p:cNvGrpSpPr/>
            <p:nvPr/>
          </p:nvGrpSpPr>
          <p:grpSpPr>
            <a:xfrm rot="704394">
              <a:off x="9675583" y="4973456"/>
              <a:ext cx="496026" cy="869849"/>
              <a:chOff x="11395629" y="3551906"/>
              <a:chExt cx="496026" cy="869849"/>
            </a:xfrm>
          </p:grpSpPr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0AD0FF84-6A54-4765-A0CE-909CE92FAD35}"/>
                  </a:ext>
                </a:extLst>
              </p:cNvPr>
              <p:cNvSpPr/>
              <p:nvPr/>
            </p:nvSpPr>
            <p:spPr>
              <a:xfrm rot="15064516">
                <a:off x="11271070" y="3801170"/>
                <a:ext cx="850988" cy="390182"/>
              </a:xfrm>
              <a:prstGeom prst="rect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UBEC </a:t>
                </a: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71F13652-2005-4C20-B384-61349DB18435}"/>
                  </a:ext>
                </a:extLst>
              </p:cNvPr>
              <p:cNvSpPr txBox="1"/>
              <p:nvPr/>
            </p:nvSpPr>
            <p:spPr>
              <a:xfrm rot="20266484">
                <a:off x="11395629" y="3551906"/>
                <a:ext cx="29046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>
                    <a:solidFill>
                      <a:schemeClr val="bg1"/>
                    </a:solidFill>
                  </a:rPr>
                  <a:t>IN</a:t>
                </a:r>
              </a:p>
            </p:txBody>
          </p:sp>
        </p:grp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B370345F-346D-403B-BD82-404C4C61C473}"/>
                </a:ext>
              </a:extLst>
            </p:cNvPr>
            <p:cNvSpPr/>
            <p:nvPr/>
          </p:nvSpPr>
          <p:spPr>
            <a:xfrm rot="15166628">
              <a:off x="9278804" y="4778193"/>
              <a:ext cx="517241" cy="10766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KCX</a:t>
              </a:r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0C0F072F-7128-4608-841B-2CC752B025DF}"/>
                </a:ext>
              </a:extLst>
            </p:cNvPr>
            <p:cNvGrpSpPr/>
            <p:nvPr/>
          </p:nvGrpSpPr>
          <p:grpSpPr>
            <a:xfrm>
              <a:off x="10104131" y="3481129"/>
              <a:ext cx="108363" cy="273683"/>
              <a:chOff x="11603081" y="6159990"/>
              <a:chExt cx="108363" cy="273683"/>
            </a:xfrm>
          </p:grpSpPr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BB0D30A0-E296-48A9-BD7C-3EF79F9EE5D0}"/>
                  </a:ext>
                </a:extLst>
              </p:cNvPr>
              <p:cNvSpPr/>
              <p:nvPr/>
            </p:nvSpPr>
            <p:spPr>
              <a:xfrm rot="20653546">
                <a:off x="11649661" y="6159990"/>
                <a:ext cx="61783" cy="273683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98E58AC6-8E58-462D-AF4D-4C54753240AF}"/>
                  </a:ext>
                </a:extLst>
              </p:cNvPr>
              <p:cNvSpPr/>
              <p:nvPr/>
            </p:nvSpPr>
            <p:spPr>
              <a:xfrm rot="20653546">
                <a:off x="11603081" y="6237418"/>
                <a:ext cx="47335" cy="144993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6" name="Circle: Hollow 85">
              <a:extLst>
                <a:ext uri="{FF2B5EF4-FFF2-40B4-BE49-F238E27FC236}">
                  <a16:creationId xmlns:a16="http://schemas.microsoft.com/office/drawing/2014/main" id="{5C02118C-B470-4EBE-AD2A-0E0286EF8F4D}"/>
                </a:ext>
              </a:extLst>
            </p:cNvPr>
            <p:cNvSpPr/>
            <p:nvPr/>
          </p:nvSpPr>
          <p:spPr>
            <a:xfrm>
              <a:off x="10249198" y="5199759"/>
              <a:ext cx="345821" cy="367702"/>
            </a:xfrm>
            <a:prstGeom prst="donu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67AAC807-CDE9-4218-8067-557D1CE77D52}"/>
                </a:ext>
              </a:extLst>
            </p:cNvPr>
            <p:cNvSpPr/>
            <p:nvPr/>
          </p:nvSpPr>
          <p:spPr>
            <a:xfrm>
              <a:off x="8985303" y="2681019"/>
              <a:ext cx="325394" cy="373872"/>
            </a:xfrm>
            <a:prstGeom prst="rect">
              <a:avLst/>
            </a:prstGeom>
            <a:solidFill>
              <a:schemeClr val="bg2">
                <a:lumMod val="75000"/>
                <a:alpha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CD7C00DF-D5F3-4705-ACC4-B12852E8FB49}"/>
                </a:ext>
              </a:extLst>
            </p:cNvPr>
            <p:cNvSpPr txBox="1"/>
            <p:nvPr/>
          </p:nvSpPr>
          <p:spPr>
            <a:xfrm>
              <a:off x="8670737" y="2743021"/>
              <a:ext cx="67898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YX5200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57E65F1-BAA7-4C3B-873A-66BB3D61D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FOOF RBG 5V Power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F7135-A4FB-4880-9DCF-B657BB050FF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0"/>
              </a:spcBef>
            </a:pPr>
            <a:r>
              <a:rPr lang="en-US" sz="2000" dirty="0"/>
              <a:t>UBEC 5V output:  7 connections: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LED Rings 5V 20 AWG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YX5200 pin “01”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Arduino pin “5V”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Single LED “5V”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SN74HCT125N pin “14”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- 10K Ohm SIP pin (with lettering)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KCX_BT_EMITTER pin “+5V”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- 100 </a:t>
            </a:r>
            <a:r>
              <a:rPr lang="en-US" sz="2000" dirty="0" err="1"/>
              <a:t>uF</a:t>
            </a:r>
            <a:r>
              <a:rPr lang="en-US" sz="2000" dirty="0"/>
              <a:t> capacitor + side</a:t>
            </a:r>
          </a:p>
          <a:p>
            <a:pPr>
              <a:spcBef>
                <a:spcPts val="0"/>
              </a:spcBef>
            </a:pPr>
            <a:r>
              <a:rPr lang="en-US" sz="2000" dirty="0">
                <a:solidFill>
                  <a:srgbClr val="FF0000"/>
                </a:solidFill>
              </a:rPr>
              <a:t>CHECK THE LIST</a:t>
            </a:r>
          </a:p>
          <a:p>
            <a:pPr>
              <a:spcBef>
                <a:spcPts val="0"/>
              </a:spcBef>
            </a:pPr>
            <a:endParaRPr lang="en-US" sz="2000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DB10E46-70E4-4BF8-B575-43EDCF98BF1E}"/>
              </a:ext>
            </a:extLst>
          </p:cNvPr>
          <p:cNvCxnSpPr>
            <a:cxnSpLocks/>
          </p:cNvCxnSpPr>
          <p:nvPr/>
        </p:nvCxnSpPr>
        <p:spPr>
          <a:xfrm>
            <a:off x="7050026" y="2498546"/>
            <a:ext cx="2675839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378CAA00-6B7F-4D17-8A73-7F7FA4B61557}"/>
              </a:ext>
            </a:extLst>
          </p:cNvPr>
          <p:cNvSpPr/>
          <p:nvPr/>
        </p:nvSpPr>
        <p:spPr>
          <a:xfrm>
            <a:off x="5796283" y="2227638"/>
            <a:ext cx="2034092" cy="495061"/>
          </a:xfrm>
          <a:prstGeom prst="rect">
            <a:avLst/>
          </a:prstGeom>
          <a:ln>
            <a:noFill/>
          </a:ln>
        </p:spPr>
        <p:txBody>
          <a:bodyPr/>
          <a:lstStyle/>
          <a:p>
            <a:pPr lvl="0" algn="r"/>
            <a:r>
              <a:rPr lang="en-US" sz="1400" dirty="0"/>
              <a:t>LED Rings 5V</a:t>
            </a:r>
          </a:p>
          <a:p>
            <a:pPr lvl="0" algn="r"/>
            <a:r>
              <a:rPr lang="en-US" sz="1400" dirty="0"/>
              <a:t>20 AWG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32C030D-2D31-4AE5-BC64-D78069910F8B}"/>
              </a:ext>
            </a:extLst>
          </p:cNvPr>
          <p:cNvCxnSpPr>
            <a:cxnSpLocks/>
          </p:cNvCxnSpPr>
          <p:nvPr/>
        </p:nvCxnSpPr>
        <p:spPr>
          <a:xfrm flipV="1">
            <a:off x="8839200" y="2494384"/>
            <a:ext cx="57447" cy="158619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7" name="Oval 46">
            <a:extLst>
              <a:ext uri="{FF2B5EF4-FFF2-40B4-BE49-F238E27FC236}">
                <a16:creationId xmlns:a16="http://schemas.microsoft.com/office/drawing/2014/main" id="{EFB2122E-03B4-4D5A-8803-62EC5C0A3D0B}"/>
              </a:ext>
            </a:extLst>
          </p:cNvPr>
          <p:cNvSpPr/>
          <p:nvPr/>
        </p:nvSpPr>
        <p:spPr>
          <a:xfrm>
            <a:off x="8825279" y="2630787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82072FC-F8AC-4A53-BDDD-B5B57B43CA3B}"/>
              </a:ext>
            </a:extLst>
          </p:cNvPr>
          <p:cNvCxnSpPr>
            <a:cxnSpLocks/>
          </p:cNvCxnSpPr>
          <p:nvPr/>
        </p:nvCxnSpPr>
        <p:spPr>
          <a:xfrm>
            <a:off x="9709876" y="2494384"/>
            <a:ext cx="977172" cy="3119806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54DBF2B5-CCA5-4E1E-B291-B0C4DD5969DC}"/>
              </a:ext>
            </a:extLst>
          </p:cNvPr>
          <p:cNvSpPr/>
          <p:nvPr/>
        </p:nvSpPr>
        <p:spPr>
          <a:xfrm>
            <a:off x="9905943" y="4662007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4FAD7D21-C6F9-46EA-BF62-95B6763ECDD5}"/>
              </a:ext>
            </a:extLst>
          </p:cNvPr>
          <p:cNvCxnSpPr>
            <a:cxnSpLocks/>
          </p:cNvCxnSpPr>
          <p:nvPr/>
        </p:nvCxnSpPr>
        <p:spPr>
          <a:xfrm flipH="1">
            <a:off x="10026709" y="5382152"/>
            <a:ext cx="413735" cy="468383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8" name="Oval 57">
            <a:extLst>
              <a:ext uri="{FF2B5EF4-FFF2-40B4-BE49-F238E27FC236}">
                <a16:creationId xmlns:a16="http://schemas.microsoft.com/office/drawing/2014/main" id="{4B28D0B6-A0C7-4C34-A003-ABC27F4511C4}"/>
              </a:ext>
            </a:extLst>
          </p:cNvPr>
          <p:cNvSpPr/>
          <p:nvPr/>
        </p:nvSpPr>
        <p:spPr>
          <a:xfrm>
            <a:off x="9902595" y="3325598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320B9665-85A6-473E-A772-91ADB67EB054}"/>
              </a:ext>
            </a:extLst>
          </p:cNvPr>
          <p:cNvCxnSpPr>
            <a:cxnSpLocks/>
          </p:cNvCxnSpPr>
          <p:nvPr/>
        </p:nvCxnSpPr>
        <p:spPr>
          <a:xfrm flipH="1">
            <a:off x="10429896" y="5188255"/>
            <a:ext cx="116184" cy="203395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4E6BCB06-8678-4327-84C6-D036F401DA61}"/>
              </a:ext>
            </a:extLst>
          </p:cNvPr>
          <p:cNvCxnSpPr>
            <a:cxnSpLocks/>
          </p:cNvCxnSpPr>
          <p:nvPr/>
        </p:nvCxnSpPr>
        <p:spPr>
          <a:xfrm flipH="1" flipV="1">
            <a:off x="9927110" y="3176840"/>
            <a:ext cx="854" cy="170809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2EB9666C-E363-4667-9AD7-155603A81589}"/>
              </a:ext>
            </a:extLst>
          </p:cNvPr>
          <p:cNvCxnSpPr>
            <a:cxnSpLocks/>
          </p:cNvCxnSpPr>
          <p:nvPr/>
        </p:nvCxnSpPr>
        <p:spPr>
          <a:xfrm flipH="1" flipV="1">
            <a:off x="9911430" y="4675501"/>
            <a:ext cx="561669" cy="259598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78B30F39-D611-4F1A-ADCB-462D73E64C3D}"/>
              </a:ext>
            </a:extLst>
          </p:cNvPr>
          <p:cNvCxnSpPr>
            <a:cxnSpLocks/>
          </p:cNvCxnSpPr>
          <p:nvPr/>
        </p:nvCxnSpPr>
        <p:spPr>
          <a:xfrm flipV="1">
            <a:off x="10156610" y="3757610"/>
            <a:ext cx="57447" cy="158619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9" name="Oval 118">
            <a:extLst>
              <a:ext uri="{FF2B5EF4-FFF2-40B4-BE49-F238E27FC236}">
                <a16:creationId xmlns:a16="http://schemas.microsoft.com/office/drawing/2014/main" id="{3834DF57-0AC7-4863-B585-63CF75EBA110}"/>
              </a:ext>
            </a:extLst>
          </p:cNvPr>
          <p:cNvSpPr/>
          <p:nvPr/>
        </p:nvSpPr>
        <p:spPr>
          <a:xfrm>
            <a:off x="10193852" y="3711674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0621A26A-77F9-4084-9BAB-7226B007B38C}"/>
              </a:ext>
            </a:extLst>
          </p:cNvPr>
          <p:cNvSpPr/>
          <p:nvPr/>
        </p:nvSpPr>
        <p:spPr>
          <a:xfrm>
            <a:off x="9591830" y="4516382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933705B4-FD18-4E65-AB9B-06ED8A3E82DE}"/>
              </a:ext>
            </a:extLst>
          </p:cNvPr>
          <p:cNvCxnSpPr>
            <a:cxnSpLocks/>
          </p:cNvCxnSpPr>
          <p:nvPr/>
        </p:nvCxnSpPr>
        <p:spPr>
          <a:xfrm flipH="1" flipV="1">
            <a:off x="9613194" y="4542577"/>
            <a:ext cx="899231" cy="55241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DB132563-4D6F-45C1-9E3D-5E7906CA715D}"/>
              </a:ext>
            </a:extLst>
          </p:cNvPr>
          <p:cNvCxnSpPr>
            <a:cxnSpLocks/>
          </p:cNvCxnSpPr>
          <p:nvPr/>
        </p:nvCxnSpPr>
        <p:spPr>
          <a:xfrm flipH="1" flipV="1">
            <a:off x="9550400" y="4688201"/>
            <a:ext cx="995680" cy="500054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3" name="Oval 132">
            <a:extLst>
              <a:ext uri="{FF2B5EF4-FFF2-40B4-BE49-F238E27FC236}">
                <a16:creationId xmlns:a16="http://schemas.microsoft.com/office/drawing/2014/main" id="{8B9B6C1D-FCF5-4108-AE75-CC00B87E97F9}"/>
              </a:ext>
            </a:extLst>
          </p:cNvPr>
          <p:cNvSpPr/>
          <p:nvPr/>
        </p:nvSpPr>
        <p:spPr>
          <a:xfrm>
            <a:off x="9518805" y="4665607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F3E1D6BA-1554-404B-BAF3-0138EE443AFD}"/>
              </a:ext>
            </a:extLst>
          </p:cNvPr>
          <p:cNvGrpSpPr/>
          <p:nvPr/>
        </p:nvGrpSpPr>
        <p:grpSpPr>
          <a:xfrm>
            <a:off x="10576010" y="5603692"/>
            <a:ext cx="152400" cy="337590"/>
            <a:chOff x="6731000" y="4098570"/>
            <a:chExt cx="152400" cy="337590"/>
          </a:xfrm>
        </p:grpSpPr>
        <p:sp>
          <p:nvSpPr>
            <p:cNvPr id="134" name="Rectangle: Rounded Corners 133">
              <a:extLst>
                <a:ext uri="{FF2B5EF4-FFF2-40B4-BE49-F238E27FC236}">
                  <a16:creationId xmlns:a16="http://schemas.microsoft.com/office/drawing/2014/main" id="{5D207BED-E2AC-4EF9-A72C-383070ADA68B}"/>
                </a:ext>
              </a:extLst>
            </p:cNvPr>
            <p:cNvSpPr/>
            <p:nvPr/>
          </p:nvSpPr>
          <p:spPr>
            <a:xfrm>
              <a:off x="6731000" y="4305300"/>
              <a:ext cx="152400" cy="13086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0058B297-B265-49D9-8C88-C92C94ACF9C9}"/>
                </a:ext>
              </a:extLst>
            </p:cNvPr>
            <p:cNvCxnSpPr>
              <a:cxnSpLocks/>
            </p:cNvCxnSpPr>
            <p:nvPr/>
          </p:nvCxnSpPr>
          <p:spPr>
            <a:xfrm>
              <a:off x="6775450" y="4098570"/>
              <a:ext cx="0" cy="19870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7901A109-3D03-4EF3-9A33-38B9397EADBF}"/>
                </a:ext>
              </a:extLst>
            </p:cNvPr>
            <p:cNvCxnSpPr>
              <a:cxnSpLocks/>
            </p:cNvCxnSpPr>
            <p:nvPr/>
          </p:nvCxnSpPr>
          <p:spPr>
            <a:xfrm>
              <a:off x="6832600" y="4098570"/>
              <a:ext cx="0" cy="198700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2" name="Oval 141">
            <a:extLst>
              <a:ext uri="{FF2B5EF4-FFF2-40B4-BE49-F238E27FC236}">
                <a16:creationId xmlns:a16="http://schemas.microsoft.com/office/drawing/2014/main" id="{6DB5E1C5-BABB-408D-A4EE-5980AF6F6A5E}"/>
              </a:ext>
            </a:extLst>
          </p:cNvPr>
          <p:cNvSpPr/>
          <p:nvPr/>
        </p:nvSpPr>
        <p:spPr>
          <a:xfrm>
            <a:off x="10660365" y="5588305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8BFA332E-1928-458B-B3D3-770654C5D563}"/>
              </a:ext>
            </a:extLst>
          </p:cNvPr>
          <p:cNvSpPr/>
          <p:nvPr/>
        </p:nvSpPr>
        <p:spPr>
          <a:xfrm>
            <a:off x="9688879" y="2478387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572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E65F1-BAA7-4C3B-873A-66BB3D61D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FOOF RBG Ground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F9F6DA5-245C-46E1-952C-D79995F4B31B}"/>
              </a:ext>
            </a:extLst>
          </p:cNvPr>
          <p:cNvGrpSpPr/>
          <p:nvPr/>
        </p:nvGrpSpPr>
        <p:grpSpPr>
          <a:xfrm>
            <a:off x="7754351" y="2267953"/>
            <a:ext cx="3459278" cy="4120813"/>
            <a:chOff x="7754351" y="2267953"/>
            <a:chExt cx="3459278" cy="4120813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BDA2F3B-78C5-48B3-AD60-0CA5BEE95E4C}"/>
                </a:ext>
              </a:extLst>
            </p:cNvPr>
            <p:cNvSpPr/>
            <p:nvPr/>
          </p:nvSpPr>
          <p:spPr>
            <a:xfrm>
              <a:off x="7754351" y="2267953"/>
              <a:ext cx="3459278" cy="4120813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929D067A-BDE1-4C0D-A31F-4DA3F2EFEFA5}"/>
                </a:ext>
              </a:extLst>
            </p:cNvPr>
            <p:cNvGrpSpPr/>
            <p:nvPr/>
          </p:nvGrpSpPr>
          <p:grpSpPr>
            <a:xfrm>
              <a:off x="7956975" y="2447340"/>
              <a:ext cx="3054773" cy="3799838"/>
              <a:chOff x="1009227" y="2409240"/>
              <a:chExt cx="3054773" cy="3799838"/>
            </a:xfrm>
          </p:grpSpPr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40970AE3-14DE-4F3E-B613-3912584BEC4B}"/>
                  </a:ext>
                </a:extLst>
              </p:cNvPr>
              <p:cNvGrpSpPr/>
              <p:nvPr/>
            </p:nvGrpSpPr>
            <p:grpSpPr>
              <a:xfrm>
                <a:off x="1009227" y="2409240"/>
                <a:ext cx="3054773" cy="3799838"/>
                <a:chOff x="1009227" y="2404535"/>
                <a:chExt cx="3054773" cy="3799838"/>
              </a:xfrm>
            </p:grpSpPr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C5477ECB-A958-4B79-B691-9D0B06A949B5}"/>
                    </a:ext>
                  </a:extLst>
                </p:cNvPr>
                <p:cNvCxnSpPr/>
                <p:nvPr/>
              </p:nvCxnSpPr>
              <p:spPr>
                <a:xfrm>
                  <a:off x="1009227" y="2411307"/>
                  <a:ext cx="2160693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37435FE1-F288-401B-AF4E-16DC47A4044A}"/>
                    </a:ext>
                  </a:extLst>
                </p:cNvPr>
                <p:cNvCxnSpPr/>
                <p:nvPr/>
              </p:nvCxnSpPr>
              <p:spPr>
                <a:xfrm>
                  <a:off x="3156373" y="2418080"/>
                  <a:ext cx="0" cy="765387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2CB7BC5F-AC40-488C-A08A-9AD0197B062C}"/>
                    </a:ext>
                  </a:extLst>
                </p:cNvPr>
                <p:cNvCxnSpPr/>
                <p:nvPr/>
              </p:nvCxnSpPr>
              <p:spPr>
                <a:xfrm>
                  <a:off x="3169920" y="3183467"/>
                  <a:ext cx="894080" cy="3020906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3B1587D1-FAFD-461E-8F4F-FF21744CA156}"/>
                    </a:ext>
                  </a:extLst>
                </p:cNvPr>
                <p:cNvCxnSpPr/>
                <p:nvPr/>
              </p:nvCxnSpPr>
              <p:spPr>
                <a:xfrm flipH="1">
                  <a:off x="2465493" y="6204372"/>
                  <a:ext cx="1598506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C400310C-296E-4030-9221-459E1EAE8730}"/>
                    </a:ext>
                  </a:extLst>
                </p:cNvPr>
                <p:cNvCxnSpPr/>
                <p:nvPr/>
              </p:nvCxnSpPr>
              <p:spPr>
                <a:xfrm flipV="1">
                  <a:off x="2458720" y="5784427"/>
                  <a:ext cx="358987" cy="419946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B804AA64-20B8-4982-BF35-7CCF247AA99F}"/>
                    </a:ext>
                  </a:extLst>
                </p:cNvPr>
                <p:cNvCxnSpPr/>
                <p:nvPr/>
              </p:nvCxnSpPr>
              <p:spPr>
                <a:xfrm flipH="1" flipV="1">
                  <a:off x="2025227" y="3183467"/>
                  <a:ext cx="792480" cy="2600961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31D6F5B1-45A4-42FF-8B7E-E2B68FCC015E}"/>
                    </a:ext>
                  </a:extLst>
                </p:cNvPr>
                <p:cNvCxnSpPr/>
                <p:nvPr/>
              </p:nvCxnSpPr>
              <p:spPr>
                <a:xfrm flipH="1">
                  <a:off x="1456267" y="3183467"/>
                  <a:ext cx="568961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040367E0-0141-4B6E-A9BC-99ACFD7ABCAC}"/>
                    </a:ext>
                  </a:extLst>
                </p:cNvPr>
                <p:cNvCxnSpPr/>
                <p:nvPr/>
              </p:nvCxnSpPr>
              <p:spPr>
                <a:xfrm flipH="1" flipV="1">
                  <a:off x="1009227" y="2871893"/>
                  <a:ext cx="440266" cy="311574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>
                  <a:extLst>
                    <a:ext uri="{FF2B5EF4-FFF2-40B4-BE49-F238E27FC236}">
                      <a16:creationId xmlns:a16="http://schemas.microsoft.com/office/drawing/2014/main" id="{804149EB-2549-47B6-A5ED-F6C1F88D0E94}"/>
                    </a:ext>
                  </a:extLst>
                </p:cNvPr>
                <p:cNvCxnSpPr/>
                <p:nvPr/>
              </p:nvCxnSpPr>
              <p:spPr>
                <a:xfrm flipV="1">
                  <a:off x="1009227" y="2404535"/>
                  <a:ext cx="0" cy="467359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C3E1F8E2-CF70-4B0B-A05B-B7F5F72065DB}"/>
                  </a:ext>
                </a:extLst>
              </p:cNvPr>
              <p:cNvGrpSpPr/>
              <p:nvPr/>
            </p:nvGrpSpPr>
            <p:grpSpPr>
              <a:xfrm>
                <a:off x="2083406" y="3824273"/>
                <a:ext cx="393094" cy="317492"/>
                <a:chOff x="2083406" y="3819568"/>
                <a:chExt cx="393094" cy="317492"/>
              </a:xfrm>
            </p:grpSpPr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C41054A4-9305-4975-B5DA-76441694081D}"/>
                    </a:ext>
                  </a:extLst>
                </p:cNvPr>
                <p:cNvSpPr/>
                <p:nvPr/>
              </p:nvSpPr>
              <p:spPr>
                <a:xfrm rot="20597776">
                  <a:off x="2083406" y="3819568"/>
                  <a:ext cx="304800" cy="317492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17184E55-ED3B-44E1-9DB0-92E6F3358567}"/>
                    </a:ext>
                  </a:extLst>
                </p:cNvPr>
                <p:cNvSpPr/>
                <p:nvPr/>
              </p:nvSpPr>
              <p:spPr>
                <a:xfrm rot="20475956">
                  <a:off x="2336800" y="3860800"/>
                  <a:ext cx="114300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3C96771F-74BC-43E6-8952-57CB766B608E}"/>
                    </a:ext>
                  </a:extLst>
                </p:cNvPr>
                <p:cNvSpPr/>
                <p:nvPr/>
              </p:nvSpPr>
              <p:spPr>
                <a:xfrm rot="20475956">
                  <a:off x="2362200" y="3930650"/>
                  <a:ext cx="114300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651EF11B-1E35-4239-A39C-6B90772FA081}"/>
                  </a:ext>
                </a:extLst>
              </p:cNvPr>
              <p:cNvGrpSpPr/>
              <p:nvPr/>
            </p:nvGrpSpPr>
            <p:grpSpPr>
              <a:xfrm>
                <a:off x="1070531" y="2628142"/>
                <a:ext cx="577816" cy="636933"/>
                <a:chOff x="1070531" y="2628142"/>
                <a:chExt cx="577816" cy="636933"/>
              </a:xfrm>
            </p:grpSpPr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3BD22BF1-A87A-4DEB-9BFC-37B1A318CD47}"/>
                    </a:ext>
                  </a:extLst>
                </p:cNvPr>
                <p:cNvSpPr/>
                <p:nvPr/>
              </p:nvSpPr>
              <p:spPr>
                <a:xfrm rot="18054809">
                  <a:off x="1047905" y="2809102"/>
                  <a:ext cx="478599" cy="433348"/>
                </a:xfrm>
                <a:prstGeom prst="rect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A71CC477-29FE-4B7B-9CB6-FDCE23CF7B38}"/>
                    </a:ext>
                  </a:extLst>
                </p:cNvPr>
                <p:cNvSpPr/>
                <p:nvPr/>
              </p:nvSpPr>
              <p:spPr>
                <a:xfrm rot="18213472">
                  <a:off x="1412677" y="2715997"/>
                  <a:ext cx="221429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75386400-1054-4A7C-B894-E82B40B243E4}"/>
                    </a:ext>
                  </a:extLst>
                </p:cNvPr>
                <p:cNvSpPr/>
                <p:nvPr/>
              </p:nvSpPr>
              <p:spPr>
                <a:xfrm rot="18213472">
                  <a:off x="1514773" y="2779497"/>
                  <a:ext cx="221429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0BB3ACE-3750-4996-B051-C9F806DAFAB3}"/>
                </a:ext>
              </a:extLst>
            </p:cNvPr>
            <p:cNvSpPr/>
            <p:nvPr/>
          </p:nvSpPr>
          <p:spPr>
            <a:xfrm rot="19087994">
              <a:off x="9767150" y="4337602"/>
              <a:ext cx="59846" cy="39947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10K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6E9A3BBA-3D45-4A59-AF9E-906B6EA9FFDC}"/>
                </a:ext>
              </a:extLst>
            </p:cNvPr>
            <p:cNvSpPr/>
            <p:nvPr/>
          </p:nvSpPr>
          <p:spPr>
            <a:xfrm>
              <a:off x="9855202" y="2508710"/>
              <a:ext cx="248778" cy="98118"/>
            </a:xfrm>
            <a:prstGeom prst="rect">
              <a:avLst/>
            </a:prstGeom>
            <a:solidFill>
              <a:srgbClr val="36F85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0C921CD2-8089-432F-9F61-5818A1A36DD6}"/>
                </a:ext>
              </a:extLst>
            </p:cNvPr>
            <p:cNvGrpSpPr/>
            <p:nvPr/>
          </p:nvGrpSpPr>
          <p:grpSpPr>
            <a:xfrm>
              <a:off x="8682616" y="2653003"/>
              <a:ext cx="580717" cy="444239"/>
              <a:chOff x="11384241" y="2876730"/>
              <a:chExt cx="580717" cy="444239"/>
            </a:xfrm>
          </p:grpSpPr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541C6A10-6E85-4292-BD9E-E5A9A2022379}"/>
                  </a:ext>
                </a:extLst>
              </p:cNvPr>
              <p:cNvSpPr/>
              <p:nvPr/>
            </p:nvSpPr>
            <p:spPr>
              <a:xfrm>
                <a:off x="11415820" y="2876730"/>
                <a:ext cx="549138" cy="444239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02246BCB-A326-4404-ABED-450A1BFAF8CF}"/>
                  </a:ext>
                </a:extLst>
              </p:cNvPr>
              <p:cNvSpPr/>
              <p:nvPr/>
            </p:nvSpPr>
            <p:spPr>
              <a:xfrm>
                <a:off x="11384241" y="3069793"/>
                <a:ext cx="54186" cy="46399"/>
              </a:xfrm>
              <a:prstGeom prst="ellipse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solidFill>
                  <a:schemeClr val="accent3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3221AC1F-CC93-45D3-A9E1-534183F34275}"/>
                </a:ext>
              </a:extLst>
            </p:cNvPr>
            <p:cNvSpPr/>
            <p:nvPr/>
          </p:nvSpPr>
          <p:spPr>
            <a:xfrm rot="16200000">
              <a:off x="9267853" y="4244017"/>
              <a:ext cx="517241" cy="1791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125</a:t>
              </a: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21F7AB94-CC63-4390-BF69-02674C858D56}"/>
                </a:ext>
              </a:extLst>
            </p:cNvPr>
            <p:cNvGrpSpPr/>
            <p:nvPr/>
          </p:nvGrpSpPr>
          <p:grpSpPr>
            <a:xfrm>
              <a:off x="9671514" y="3261797"/>
              <a:ext cx="426309" cy="1157971"/>
              <a:chOff x="9955844" y="4735335"/>
              <a:chExt cx="426309" cy="1157971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47FB3E75-0DE2-4F8F-858D-3AB61B77EB71}"/>
                  </a:ext>
                </a:extLst>
              </p:cNvPr>
              <p:cNvSpPr/>
              <p:nvPr/>
            </p:nvSpPr>
            <p:spPr>
              <a:xfrm rot="4359892">
                <a:off x="9600943" y="5090236"/>
                <a:ext cx="1126941" cy="417140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/>
                  <a:t>Ardu</a:t>
                </a:r>
                <a:endParaRPr lang="en-US" dirty="0"/>
              </a:p>
            </p:txBody>
          </p:sp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3598553A-DC2C-499A-A469-AA9CFAA28DDA}"/>
                  </a:ext>
                </a:extLst>
              </p:cNvPr>
              <p:cNvSpPr/>
              <p:nvPr/>
            </p:nvSpPr>
            <p:spPr>
              <a:xfrm rot="20513597">
                <a:off x="10247838" y="5712380"/>
                <a:ext cx="134315" cy="180926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06E31EFC-8A5A-4228-91C9-FB22E836A6A6}"/>
                </a:ext>
              </a:extLst>
            </p:cNvPr>
            <p:cNvGrpSpPr/>
            <p:nvPr/>
          </p:nvGrpSpPr>
          <p:grpSpPr>
            <a:xfrm rot="704394">
              <a:off x="9675583" y="4973456"/>
              <a:ext cx="496026" cy="869849"/>
              <a:chOff x="11395629" y="3551906"/>
              <a:chExt cx="496026" cy="869849"/>
            </a:xfrm>
          </p:grpSpPr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BCA83DDD-C2DD-457F-85C2-837DC2B16321}"/>
                  </a:ext>
                </a:extLst>
              </p:cNvPr>
              <p:cNvSpPr/>
              <p:nvPr/>
            </p:nvSpPr>
            <p:spPr>
              <a:xfrm rot="15064516">
                <a:off x="11271070" y="3801170"/>
                <a:ext cx="850988" cy="390182"/>
              </a:xfrm>
              <a:prstGeom prst="rect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UBEC 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54C2877E-D1CB-4609-9893-C854F789F38B}"/>
                  </a:ext>
                </a:extLst>
              </p:cNvPr>
              <p:cNvSpPr txBox="1"/>
              <p:nvPr/>
            </p:nvSpPr>
            <p:spPr>
              <a:xfrm rot="20266484">
                <a:off x="11395629" y="3551906"/>
                <a:ext cx="29046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>
                    <a:solidFill>
                      <a:schemeClr val="bg1"/>
                    </a:solidFill>
                  </a:rPr>
                  <a:t>IN</a:t>
                </a:r>
              </a:p>
            </p:txBody>
          </p:sp>
        </p:grp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83065B2E-072C-4842-89C3-34F4174FE95C}"/>
                </a:ext>
              </a:extLst>
            </p:cNvPr>
            <p:cNvSpPr/>
            <p:nvPr/>
          </p:nvSpPr>
          <p:spPr>
            <a:xfrm rot="15166628">
              <a:off x="9278804" y="4778193"/>
              <a:ext cx="517241" cy="10766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KCX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3DE53889-C2D1-4334-8510-60B9ECBC4F93}"/>
                </a:ext>
              </a:extLst>
            </p:cNvPr>
            <p:cNvGrpSpPr/>
            <p:nvPr/>
          </p:nvGrpSpPr>
          <p:grpSpPr>
            <a:xfrm>
              <a:off x="10104131" y="3481129"/>
              <a:ext cx="108363" cy="273683"/>
              <a:chOff x="11603081" y="6159990"/>
              <a:chExt cx="108363" cy="273683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B340B70E-647D-4296-879D-038D1460AB3F}"/>
                  </a:ext>
                </a:extLst>
              </p:cNvPr>
              <p:cNvSpPr/>
              <p:nvPr/>
            </p:nvSpPr>
            <p:spPr>
              <a:xfrm rot="20653546">
                <a:off x="11649661" y="6159990"/>
                <a:ext cx="61783" cy="273683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89391A07-E723-4D21-AD6F-CF89227DB306}"/>
                  </a:ext>
                </a:extLst>
              </p:cNvPr>
              <p:cNvSpPr/>
              <p:nvPr/>
            </p:nvSpPr>
            <p:spPr>
              <a:xfrm rot="20653546">
                <a:off x="11603081" y="6237418"/>
                <a:ext cx="47335" cy="144993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Circle: Hollow 53">
              <a:extLst>
                <a:ext uri="{FF2B5EF4-FFF2-40B4-BE49-F238E27FC236}">
                  <a16:creationId xmlns:a16="http://schemas.microsoft.com/office/drawing/2014/main" id="{07F8915B-FBA2-4BEE-971F-BFAAE26A915B}"/>
                </a:ext>
              </a:extLst>
            </p:cNvPr>
            <p:cNvSpPr/>
            <p:nvPr/>
          </p:nvSpPr>
          <p:spPr>
            <a:xfrm>
              <a:off x="10249198" y="5199759"/>
              <a:ext cx="345821" cy="367702"/>
            </a:xfrm>
            <a:prstGeom prst="donu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0E48C3A2-3BF3-4AED-B01B-C1F6B8FF2504}"/>
                </a:ext>
              </a:extLst>
            </p:cNvPr>
            <p:cNvSpPr/>
            <p:nvPr/>
          </p:nvSpPr>
          <p:spPr>
            <a:xfrm>
              <a:off x="8985303" y="2681019"/>
              <a:ext cx="325394" cy="373872"/>
            </a:xfrm>
            <a:prstGeom prst="rect">
              <a:avLst/>
            </a:prstGeom>
            <a:solidFill>
              <a:schemeClr val="bg2">
                <a:lumMod val="75000"/>
                <a:alpha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4D33BF7-5BD8-4E3E-9A3A-14FBC4EC012B}"/>
                </a:ext>
              </a:extLst>
            </p:cNvPr>
            <p:cNvSpPr txBox="1"/>
            <p:nvPr/>
          </p:nvSpPr>
          <p:spPr>
            <a:xfrm>
              <a:off x="8670737" y="2743021"/>
              <a:ext cx="67898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YX5200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4EF8219-DE89-466D-AF19-A80020336497}"/>
              </a:ext>
            </a:extLst>
          </p:cNvPr>
          <p:cNvSpPr txBox="1"/>
          <p:nvPr/>
        </p:nvSpPr>
        <p:spPr>
          <a:xfrm>
            <a:off x="949553" y="2460885"/>
            <a:ext cx="532836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Note: UBEC grounds CONNECTED</a:t>
            </a:r>
          </a:p>
          <a:p>
            <a:r>
              <a:rPr lang="en-US" sz="2400" dirty="0"/>
              <a:t>LED GND 20 AWG :  8 connections:</a:t>
            </a:r>
          </a:p>
          <a:p>
            <a:r>
              <a:rPr lang="en-US" sz="2400" dirty="0"/>
              <a:t>   - USB Black Wire</a:t>
            </a:r>
          </a:p>
          <a:p>
            <a:r>
              <a:rPr lang="en-US" sz="2400" dirty="0"/>
              <a:t>   - YX5200 pin “10”</a:t>
            </a:r>
          </a:p>
          <a:p>
            <a:r>
              <a:rPr lang="en-US" sz="2400" dirty="0"/>
              <a:t>   - 3 @ configuration buttons</a:t>
            </a:r>
          </a:p>
          <a:p>
            <a:r>
              <a:rPr lang="en-US" sz="2400" dirty="0"/>
              <a:t>   - Arduino pin “GND”</a:t>
            </a:r>
          </a:p>
          <a:p>
            <a:r>
              <a:rPr lang="en-US" sz="2400" dirty="0"/>
              <a:t>   - UBEC GND input &amp; output</a:t>
            </a:r>
          </a:p>
          <a:p>
            <a:r>
              <a:rPr lang="en-US" sz="2400" dirty="0"/>
              <a:t>   - SN74HCT125N pin “07”</a:t>
            </a:r>
          </a:p>
          <a:p>
            <a:r>
              <a:rPr lang="en-US" sz="2400" dirty="0"/>
              <a:t>   - KCX_BT_EMITTER pin “GND”</a:t>
            </a:r>
          </a:p>
          <a:p>
            <a:r>
              <a:rPr lang="en-US" sz="2400" dirty="0"/>
              <a:t>   - 100 </a:t>
            </a:r>
            <a:r>
              <a:rPr lang="en-US" sz="2400" dirty="0" err="1"/>
              <a:t>uF</a:t>
            </a:r>
            <a:r>
              <a:rPr lang="en-US" sz="2400" dirty="0"/>
              <a:t> capacitor - side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66BAC7E5-4BF7-4174-B93C-C7B020711D4D}"/>
              </a:ext>
            </a:extLst>
          </p:cNvPr>
          <p:cNvCxnSpPr>
            <a:cxnSpLocks/>
          </p:cNvCxnSpPr>
          <p:nvPr/>
        </p:nvCxnSpPr>
        <p:spPr>
          <a:xfrm>
            <a:off x="7197469" y="2538662"/>
            <a:ext cx="2655161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82945626-E066-49A0-9F39-8A9A41E79097}"/>
              </a:ext>
            </a:extLst>
          </p:cNvPr>
          <p:cNvCxnSpPr>
            <a:cxnSpLocks/>
          </p:cNvCxnSpPr>
          <p:nvPr/>
        </p:nvCxnSpPr>
        <p:spPr>
          <a:xfrm>
            <a:off x="9724258" y="2544678"/>
            <a:ext cx="633927" cy="19823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F83DB3C1-6832-4F31-A51A-852E9EF9544F}"/>
              </a:ext>
            </a:extLst>
          </p:cNvPr>
          <p:cNvSpPr/>
          <p:nvPr/>
        </p:nvSpPr>
        <p:spPr>
          <a:xfrm>
            <a:off x="6917448" y="2314266"/>
            <a:ext cx="864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LED GND</a:t>
            </a:r>
          </a:p>
          <a:p>
            <a:pPr algn="r"/>
            <a:r>
              <a:rPr lang="en-US" sz="1200" dirty="0"/>
              <a:t>20 AWG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3F5902C1-7AD1-4BC9-947E-2DCDBB1408AD}"/>
              </a:ext>
            </a:extLst>
          </p:cNvPr>
          <p:cNvCxnSpPr>
            <a:cxnSpLocks/>
          </p:cNvCxnSpPr>
          <p:nvPr/>
        </p:nvCxnSpPr>
        <p:spPr>
          <a:xfrm flipH="1" flipV="1">
            <a:off x="10358185" y="4522777"/>
            <a:ext cx="60974" cy="86083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1" name="Oval 90">
            <a:extLst>
              <a:ext uri="{FF2B5EF4-FFF2-40B4-BE49-F238E27FC236}">
                <a16:creationId xmlns:a16="http://schemas.microsoft.com/office/drawing/2014/main" id="{916116D1-49F7-4C9D-83C2-FA989B38B424}"/>
              </a:ext>
            </a:extLst>
          </p:cNvPr>
          <p:cNvSpPr/>
          <p:nvPr/>
        </p:nvSpPr>
        <p:spPr>
          <a:xfrm>
            <a:off x="8603014" y="3188448"/>
            <a:ext cx="54186" cy="463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E0BE7696-3308-4120-A362-B0FE3DC68AF5}"/>
              </a:ext>
            </a:extLst>
          </p:cNvPr>
          <p:cNvCxnSpPr>
            <a:cxnSpLocks/>
          </p:cNvCxnSpPr>
          <p:nvPr/>
        </p:nvCxnSpPr>
        <p:spPr>
          <a:xfrm flipV="1">
            <a:off x="9585961" y="3241197"/>
            <a:ext cx="352757" cy="33097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5" name="Oval 94">
            <a:extLst>
              <a:ext uri="{FF2B5EF4-FFF2-40B4-BE49-F238E27FC236}">
                <a16:creationId xmlns:a16="http://schemas.microsoft.com/office/drawing/2014/main" id="{4B1FB674-55D4-4E19-B2C9-2FFE9EBFB8E3}"/>
              </a:ext>
            </a:extLst>
          </p:cNvPr>
          <p:cNvSpPr/>
          <p:nvPr/>
        </p:nvSpPr>
        <p:spPr>
          <a:xfrm>
            <a:off x="8735867" y="3194798"/>
            <a:ext cx="54186" cy="463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81176EB6-50A0-43FF-AD30-8C10B4091651}"/>
              </a:ext>
            </a:extLst>
          </p:cNvPr>
          <p:cNvSpPr/>
          <p:nvPr/>
        </p:nvSpPr>
        <p:spPr>
          <a:xfrm>
            <a:off x="8875434" y="3187798"/>
            <a:ext cx="54186" cy="463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8E244B23-B9A1-4532-A29B-3B03471A8C9E}"/>
              </a:ext>
            </a:extLst>
          </p:cNvPr>
          <p:cNvSpPr/>
          <p:nvPr/>
        </p:nvSpPr>
        <p:spPr>
          <a:xfrm>
            <a:off x="9809910" y="2521478"/>
            <a:ext cx="54186" cy="463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39A30EB7-3697-4D8E-B457-5F4501D4D1DE}"/>
              </a:ext>
            </a:extLst>
          </p:cNvPr>
          <p:cNvSpPr/>
          <p:nvPr/>
        </p:nvSpPr>
        <p:spPr>
          <a:xfrm>
            <a:off x="9761520" y="5001858"/>
            <a:ext cx="54186" cy="463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8FC02B55-269F-4698-BC19-DA4003CDB314}"/>
              </a:ext>
            </a:extLst>
          </p:cNvPr>
          <p:cNvSpPr/>
          <p:nvPr/>
        </p:nvSpPr>
        <p:spPr>
          <a:xfrm>
            <a:off x="9548933" y="3556007"/>
            <a:ext cx="54186" cy="463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040C4F-CAEA-4457-BB52-E69257F2191C}"/>
              </a:ext>
            </a:extLst>
          </p:cNvPr>
          <p:cNvCxnSpPr>
            <a:cxnSpLocks/>
          </p:cNvCxnSpPr>
          <p:nvPr/>
        </p:nvCxnSpPr>
        <p:spPr>
          <a:xfrm flipV="1">
            <a:off x="9784743" y="4522777"/>
            <a:ext cx="573442" cy="494529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D3C1E59-5870-4371-A846-EA3491CD89D3}"/>
              </a:ext>
            </a:extLst>
          </p:cNvPr>
          <p:cNvCxnSpPr>
            <a:cxnSpLocks/>
          </p:cNvCxnSpPr>
          <p:nvPr/>
        </p:nvCxnSpPr>
        <p:spPr>
          <a:xfrm flipV="1">
            <a:off x="10013433" y="5381917"/>
            <a:ext cx="405725" cy="48491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79035E84-F715-4837-9F19-E1BBF0F29D83}"/>
              </a:ext>
            </a:extLst>
          </p:cNvPr>
          <p:cNvCxnSpPr>
            <a:cxnSpLocks/>
          </p:cNvCxnSpPr>
          <p:nvPr/>
        </p:nvCxnSpPr>
        <p:spPr>
          <a:xfrm flipV="1">
            <a:off x="8926174" y="2846066"/>
            <a:ext cx="883736" cy="24216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1" name="Oval 110">
            <a:extLst>
              <a:ext uri="{FF2B5EF4-FFF2-40B4-BE49-F238E27FC236}">
                <a16:creationId xmlns:a16="http://schemas.microsoft.com/office/drawing/2014/main" id="{8B3271EC-4078-4E31-8D48-91079B6C1A3C}"/>
              </a:ext>
            </a:extLst>
          </p:cNvPr>
          <p:cNvSpPr/>
          <p:nvPr/>
        </p:nvSpPr>
        <p:spPr>
          <a:xfrm>
            <a:off x="8889146" y="3072070"/>
            <a:ext cx="54186" cy="463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4D757506-8587-4AD5-B617-4B94DB70D70D}"/>
              </a:ext>
            </a:extLst>
          </p:cNvPr>
          <p:cNvCxnSpPr>
            <a:cxnSpLocks/>
          </p:cNvCxnSpPr>
          <p:nvPr/>
        </p:nvCxnSpPr>
        <p:spPr>
          <a:xfrm>
            <a:off x="9461176" y="4454588"/>
            <a:ext cx="897009" cy="68189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4" name="Oval 113">
            <a:extLst>
              <a:ext uri="{FF2B5EF4-FFF2-40B4-BE49-F238E27FC236}">
                <a16:creationId xmlns:a16="http://schemas.microsoft.com/office/drawing/2014/main" id="{2F2C74DC-7929-4FC1-8747-75ACA888CD3A}"/>
              </a:ext>
            </a:extLst>
          </p:cNvPr>
          <p:cNvSpPr/>
          <p:nvPr/>
        </p:nvSpPr>
        <p:spPr>
          <a:xfrm>
            <a:off x="9424148" y="4438427"/>
            <a:ext cx="54186" cy="463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C442EB42-3C48-4FC6-B598-385F95D7CF51}"/>
              </a:ext>
            </a:extLst>
          </p:cNvPr>
          <p:cNvCxnSpPr>
            <a:cxnSpLocks/>
          </p:cNvCxnSpPr>
          <p:nvPr/>
        </p:nvCxnSpPr>
        <p:spPr>
          <a:xfrm flipV="1">
            <a:off x="9639845" y="4522777"/>
            <a:ext cx="718340" cy="41347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8" name="Oval 117">
            <a:extLst>
              <a:ext uri="{FF2B5EF4-FFF2-40B4-BE49-F238E27FC236}">
                <a16:creationId xmlns:a16="http://schemas.microsoft.com/office/drawing/2014/main" id="{941A4F5A-F939-4479-A10A-0A1B0143E171}"/>
              </a:ext>
            </a:extLst>
          </p:cNvPr>
          <p:cNvSpPr/>
          <p:nvPr/>
        </p:nvSpPr>
        <p:spPr>
          <a:xfrm>
            <a:off x="9602817" y="4920089"/>
            <a:ext cx="54186" cy="463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C8D88D2A-9EF2-4AFA-A57F-9CAB414420CA}"/>
              </a:ext>
            </a:extLst>
          </p:cNvPr>
          <p:cNvCxnSpPr>
            <a:cxnSpLocks/>
          </p:cNvCxnSpPr>
          <p:nvPr/>
        </p:nvCxnSpPr>
        <p:spPr>
          <a:xfrm flipV="1">
            <a:off x="8868721" y="3026709"/>
            <a:ext cx="560667" cy="192482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69428484-810F-4C90-BBEA-024FBEEEBE96}"/>
              </a:ext>
            </a:extLst>
          </p:cNvPr>
          <p:cNvCxnSpPr>
            <a:cxnSpLocks/>
          </p:cNvCxnSpPr>
          <p:nvPr/>
        </p:nvCxnSpPr>
        <p:spPr>
          <a:xfrm flipV="1">
            <a:off x="8735907" y="3026380"/>
            <a:ext cx="707212" cy="19088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2A5806F2-DB5A-4142-946F-B7D27B3CFFE9}"/>
              </a:ext>
            </a:extLst>
          </p:cNvPr>
          <p:cNvCxnSpPr>
            <a:cxnSpLocks/>
          </p:cNvCxnSpPr>
          <p:nvPr/>
        </p:nvCxnSpPr>
        <p:spPr>
          <a:xfrm flipV="1">
            <a:off x="8609220" y="3034301"/>
            <a:ext cx="827693" cy="182959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190549A2-ABF2-4855-BC7F-E5B501B57108}"/>
              </a:ext>
            </a:extLst>
          </p:cNvPr>
          <p:cNvCxnSpPr>
            <a:cxnSpLocks/>
          </p:cNvCxnSpPr>
          <p:nvPr/>
        </p:nvCxnSpPr>
        <p:spPr>
          <a:xfrm>
            <a:off x="9420568" y="3032074"/>
            <a:ext cx="476591" cy="2073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83" name="Group 82">
            <a:extLst>
              <a:ext uri="{FF2B5EF4-FFF2-40B4-BE49-F238E27FC236}">
                <a16:creationId xmlns:a16="http://schemas.microsoft.com/office/drawing/2014/main" id="{0BC7483A-34F6-4F6A-9FB7-F2DAF68FA7DF}"/>
              </a:ext>
            </a:extLst>
          </p:cNvPr>
          <p:cNvGrpSpPr/>
          <p:nvPr/>
        </p:nvGrpSpPr>
        <p:grpSpPr>
          <a:xfrm>
            <a:off x="10576010" y="5603692"/>
            <a:ext cx="152400" cy="337590"/>
            <a:chOff x="6731000" y="4098570"/>
            <a:chExt cx="152400" cy="337590"/>
          </a:xfrm>
        </p:grpSpPr>
        <p:sp>
          <p:nvSpPr>
            <p:cNvPr id="88" name="Rectangle: Rounded Corners 87">
              <a:extLst>
                <a:ext uri="{FF2B5EF4-FFF2-40B4-BE49-F238E27FC236}">
                  <a16:creationId xmlns:a16="http://schemas.microsoft.com/office/drawing/2014/main" id="{B01FF71A-43F7-4EB2-8EDF-90A9A5112758}"/>
                </a:ext>
              </a:extLst>
            </p:cNvPr>
            <p:cNvSpPr/>
            <p:nvPr/>
          </p:nvSpPr>
          <p:spPr>
            <a:xfrm>
              <a:off x="6731000" y="4305300"/>
              <a:ext cx="152400" cy="13086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C94D278-7CAC-4FB9-88BA-53373F620479}"/>
                </a:ext>
              </a:extLst>
            </p:cNvPr>
            <p:cNvCxnSpPr>
              <a:cxnSpLocks/>
            </p:cNvCxnSpPr>
            <p:nvPr/>
          </p:nvCxnSpPr>
          <p:spPr>
            <a:xfrm>
              <a:off x="6775450" y="4098570"/>
              <a:ext cx="0" cy="19870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FD07512C-5891-4CDC-8611-8B1697BFF756}"/>
                </a:ext>
              </a:extLst>
            </p:cNvPr>
            <p:cNvCxnSpPr>
              <a:cxnSpLocks/>
            </p:cNvCxnSpPr>
            <p:nvPr/>
          </p:nvCxnSpPr>
          <p:spPr>
            <a:xfrm>
              <a:off x="6832600" y="4098570"/>
              <a:ext cx="0" cy="198700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F6E13520-9027-47C3-A06E-ADEA5B85F55A}"/>
              </a:ext>
            </a:extLst>
          </p:cNvPr>
          <p:cNvSpPr/>
          <p:nvPr/>
        </p:nvSpPr>
        <p:spPr>
          <a:xfrm>
            <a:off x="9995846" y="5836492"/>
            <a:ext cx="54186" cy="463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11B6607-B9ED-4B42-81C1-556765368004}"/>
              </a:ext>
            </a:extLst>
          </p:cNvPr>
          <p:cNvSpPr/>
          <p:nvPr/>
        </p:nvSpPr>
        <p:spPr>
          <a:xfrm>
            <a:off x="10591410" y="5559774"/>
            <a:ext cx="54186" cy="463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CD03F310-DA4B-46CB-B80F-5E9722CF4011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10419159" y="5381917"/>
            <a:ext cx="180186" cy="184652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F9AA6330-53C2-4D9A-AC36-AE7D827E9A1D}"/>
              </a:ext>
            </a:extLst>
          </p:cNvPr>
          <p:cNvSpPr/>
          <p:nvPr/>
        </p:nvSpPr>
        <p:spPr>
          <a:xfrm>
            <a:off x="9371493" y="3009352"/>
            <a:ext cx="54186" cy="463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295658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Office">
      <a:dk1>
        <a:srgbClr val="000000"/>
      </a:dk1>
      <a:lt1>
        <a:srgbClr val="FFFFFF"/>
      </a:lt1>
      <a:dk2>
        <a:srgbClr val="2E3948"/>
      </a:dk2>
      <a:lt2>
        <a:srgbClr val="E7E6E6"/>
      </a:lt2>
      <a:accent1>
        <a:srgbClr val="5A82CB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A9718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4334</TotalTime>
  <Words>256</Words>
  <Application>Microsoft Office PowerPoint</Application>
  <PresentationFormat>Widescreen</PresentationFormat>
  <Paragraphs>69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Avenir Next LT Pro</vt:lpstr>
      <vt:lpstr>Calibri</vt:lpstr>
      <vt:lpstr>AccentBoxVTI</vt:lpstr>
      <vt:lpstr>FOOF RBG Wiring  https://github.com/Mark-MDO47/RubberBandGun</vt:lpstr>
      <vt:lpstr>FOOF RBG Electronics Compartment</vt:lpstr>
      <vt:lpstr>FOOF RBG 8.3V Power</vt:lpstr>
      <vt:lpstr>FOOF RBG 5V Power</vt:lpstr>
      <vt:lpstr>FOOF RBG Ground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FOOF RBG Wiring</dc:title>
  <dc:creator>Mark Olson</dc:creator>
  <cp:lastModifiedBy>Mark Olson</cp:lastModifiedBy>
  <cp:revision>76</cp:revision>
  <cp:lastPrinted>2020-03-22T16:27:21Z</cp:lastPrinted>
  <dcterms:created xsi:type="dcterms:W3CDTF">2020-03-21T00:51:22Z</dcterms:created>
  <dcterms:modified xsi:type="dcterms:W3CDTF">2020-10-24T00:24:10Z</dcterms:modified>
</cp:coreProperties>
</file>